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06.11.2013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4 Resim" descr="20131105_103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20131105_103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</p:spPr>
      </p:pic>
      <p:pic>
        <p:nvPicPr>
          <p:cNvPr id="5" name="4 Resim" descr="20131105_103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20131105_103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6016" cy="6858000"/>
          </a:xfrm>
        </p:spPr>
      </p:pic>
      <p:pic>
        <p:nvPicPr>
          <p:cNvPr id="7" name="6 Resim" descr="20131105_103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44279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İçerik Yer Tutucusu" descr="20131105_1036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6" name="5 İçerik Yer Tutucusu" descr="20131105_1036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1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İçerik Yer Tutucusu" descr="20131105_1036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</p:spPr>
      </p:pic>
      <p:pic>
        <p:nvPicPr>
          <p:cNvPr id="6" name="5 İçerik Yer Tutucusu" descr="20131105_1036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İçerik Yer Tutucusu" descr="20131105_1036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6" name="5 İçerik Yer Tutucusu" descr="20131105_1037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1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İçerik Yer Tutucusu" descr="20131105_1037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6858000"/>
          </a:xfrm>
        </p:spPr>
      </p:pic>
      <p:pic>
        <p:nvPicPr>
          <p:cNvPr id="6" name="5 İçerik Yer Tutucusu" descr="20131105_1037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55976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İçerik Yer Tutucusu" descr="20131105_1037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6858000"/>
          </a:xfrm>
        </p:spPr>
      </p:pic>
      <p:pic>
        <p:nvPicPr>
          <p:cNvPr id="6" name="5 İçerik Yer Tutucusu" descr="20131105_1037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55976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Ekran Gösterisi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MaVişŞş</dc:creator>
  <cp:lastModifiedBy>tr</cp:lastModifiedBy>
  <cp:revision>6</cp:revision>
  <dcterms:created xsi:type="dcterms:W3CDTF">2013-11-06T14:55:23Z</dcterms:created>
  <dcterms:modified xsi:type="dcterms:W3CDTF">2013-11-06T15:41:35Z</dcterms:modified>
</cp:coreProperties>
</file>