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  <p:sldMasterId id="2147483828" r:id="rId3"/>
  </p:sldMasterIdLst>
  <p:sldIdLst>
    <p:sldId id="256" r:id="rId4"/>
    <p:sldId id="257" r:id="rId5"/>
    <p:sldId id="262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2B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19.01.2014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45" y="1420577"/>
            <a:ext cx="4391839" cy="524878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64" y="1844824"/>
            <a:ext cx="1475840" cy="86409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619672" y="273422"/>
            <a:ext cx="518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DİNOZOR NEDİR?</a:t>
            </a:r>
            <a:endParaRPr lang="tr-T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0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5959" y="116632"/>
            <a:ext cx="7341369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DİNOZORLAR AYNI TAVUKLAR GİBİ</a:t>
            </a:r>
          </a:p>
          <a:p>
            <a:pPr algn="ctr"/>
            <a:r>
              <a:rPr lang="tr-T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YUMURTADAN ÇIKARLAR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60400"/>
            <a:ext cx="3960440" cy="43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04290" y="116632"/>
            <a:ext cx="6924717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GÜNÜMÜZDE YAŞAYAN DİNAZOR</a:t>
            </a:r>
          </a:p>
          <a:p>
            <a:pPr algn="ctr"/>
            <a:r>
              <a:rPr lang="tr-T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BULUNMAMAKTADIR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0" y="1531425"/>
            <a:ext cx="6449386" cy="43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409" y="116632"/>
            <a:ext cx="7566495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GÜNÜMÜZDE DİNOZORLARIN</a:t>
            </a:r>
          </a:p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SADECE FOSİLLERİ VE İSKELETLERİ</a:t>
            </a:r>
          </a:p>
          <a:p>
            <a:pPr algn="ctr"/>
            <a:r>
              <a:rPr lang="tr-T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KALMIŞTIR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870958"/>
            <a:ext cx="4103615" cy="48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52002" y="116632"/>
            <a:ext cx="5229316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BENİ DİNLEDİĞİNİZ İÇİN </a:t>
            </a:r>
          </a:p>
          <a:p>
            <a:pPr algn="ctr"/>
            <a:r>
              <a:rPr lang="tr-TR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TEŞEKKÜRLER!!!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3" y="2852936"/>
            <a:ext cx="1940614" cy="20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31226" y="478413"/>
            <a:ext cx="3670877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BİR TEKERLEME: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760258" y="190295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Dino </a:t>
            </a:r>
            <a:r>
              <a:rPr lang="tr-TR" sz="3600" b="1" dirty="0" err="1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dino</a:t>
            </a:r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tr-TR" sz="36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dinozorlar</a:t>
            </a:r>
            <a:endParaRPr lang="tr-TR" sz="36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744599" y="259228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Ortadan </a:t>
            </a:r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kayboldular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763688" y="328498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Sevimli </a:t>
            </a:r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zırhlıdır </a:t>
            </a:r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onlar</a:t>
            </a:r>
            <a:endParaRPr lang="tr-TR" sz="36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763688" y="3933056"/>
            <a:ext cx="600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Hiç </a:t>
            </a:r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yaramazlık </a:t>
            </a:r>
            <a:r>
              <a:rPr lang="tr-TR" sz="3600" b="1" dirty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yapmazlar</a:t>
            </a:r>
            <a:endParaRPr lang="tr-TR" sz="3600" b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1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321961" y="478413"/>
            <a:ext cx="2289409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ETKİNLİK: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38295" y="2967335"/>
            <a:ext cx="78674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ELİMİZDEN DİNOZOR BAŞI YAPALIM</a:t>
            </a:r>
          </a:p>
        </p:txBody>
      </p:sp>
    </p:spTree>
    <p:extLst>
      <p:ext uri="{BB962C8B-B14F-4D97-AF65-F5344CB8AC3E}">
        <p14:creationId xmlns:p14="http://schemas.microsoft.com/office/powerpoint/2010/main" val="29428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15024" y="476672"/>
            <a:ext cx="66992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ÖNCE ELİMİZİ RESİMDEKİ GİBİ</a:t>
            </a:r>
          </a:p>
          <a:p>
            <a:pPr algn="ctr"/>
            <a:r>
              <a:rPr lang="tr-T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TUTUP KAĞIDA ÇİZELİM</a:t>
            </a:r>
            <a:endParaRPr lang="tr-TR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06" y="2090926"/>
            <a:ext cx="4404518" cy="33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26291" y="476672"/>
            <a:ext cx="82767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ORTAYA ÇIKAN ŞEKLİ DİŞ, GÖZ VE </a:t>
            </a:r>
          </a:p>
          <a:p>
            <a:pPr algn="ctr"/>
            <a:r>
              <a:rPr lang="tr-T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ÇEŞİTLİ RESİMLERLE TAMAMLAYALIM</a:t>
            </a:r>
            <a:endParaRPr lang="tr-TR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4536504" cy="35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23615" y="476672"/>
            <a:ext cx="60821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İŞTE DİNOZORUMUZ HAZIR</a:t>
            </a:r>
            <a:endParaRPr lang="tr-TR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45331"/>
            <a:ext cx="5400600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4373" y="44624"/>
            <a:ext cx="846609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DİNOZOR KORKUNÇ KERTENKELE</a:t>
            </a:r>
            <a:endParaRPr lang="tr-TR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tr-T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ANLAMINA </a:t>
            </a:r>
            <a:r>
              <a:rPr lang="tr-T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GELİR</a:t>
            </a:r>
            <a:r>
              <a:rPr lang="tr-TR" sz="4000" dirty="0" smtClean="0"/>
              <a:t> </a:t>
            </a:r>
            <a:r>
              <a:rPr lang="tr-T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</a:t>
            </a:r>
            <a:endParaRPr lang="tr-TR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tr-T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DİNAZORLAR MİLYONLARCA YIL ÖNCE </a:t>
            </a:r>
          </a:p>
          <a:p>
            <a:pPr algn="ctr"/>
            <a:r>
              <a:rPr lang="tr-T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YAŞAMIŞ BÜYÜK HAYVANLARDIR. 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26324"/>
            <a:ext cx="6264696" cy="2518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98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5393" y="90498"/>
            <a:ext cx="7062511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ÇEŞİTLİ DİNOZOR TÜRLERİ VARDIR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3" y="1117016"/>
            <a:ext cx="1645686" cy="16456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56031"/>
            <a:ext cx="2952328" cy="14761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73" y="2492896"/>
            <a:ext cx="2883022" cy="173676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92359"/>
            <a:ext cx="2152619" cy="17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56219" y="90498"/>
            <a:ext cx="8220841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BAZI DİNOZORLAR </a:t>
            </a:r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ÇOK </a:t>
            </a:r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UZUNDUR </a:t>
            </a:r>
            <a:endParaRPr lang="tr-T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VE </a:t>
            </a:r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YAKLAŞIK 12 İNSAN </a:t>
            </a:r>
            <a:endParaRPr lang="tr-T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BOYU </a:t>
            </a:r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YÜKSEKLİĞİNDEDİR</a:t>
            </a:r>
            <a:r>
              <a:rPr lang="tr-TR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5328592" cy="488887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34" y="5445264"/>
            <a:ext cx="470493" cy="360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68" y="5049448"/>
            <a:ext cx="470493" cy="36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08" y="4689448"/>
            <a:ext cx="470493" cy="36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09" y="4247920"/>
            <a:ext cx="470493" cy="36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10" y="3846229"/>
            <a:ext cx="470493" cy="360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11" y="3486229"/>
            <a:ext cx="470493" cy="360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03" y="3084187"/>
            <a:ext cx="470493" cy="360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04" y="2708920"/>
            <a:ext cx="470493" cy="360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72" y="2348840"/>
            <a:ext cx="470493" cy="36000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72" y="1988840"/>
            <a:ext cx="470493" cy="360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16" y="5877312"/>
            <a:ext cx="470493" cy="360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56" y="6276186"/>
            <a:ext cx="470493" cy="360000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2483768" y="62373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2483768" y="58052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  <a:endParaRPr lang="tr-TR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483768" y="536928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2483768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2483768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83768" y="41490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6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2483768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7</a:t>
            </a:r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2483768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8</a:t>
            </a:r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2483768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2339752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</a:t>
            </a:r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2339752" y="2276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11</a:t>
            </a:r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2339752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52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89613" y="212447"/>
            <a:ext cx="7754047" cy="1200329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BAZI DİNOZORLAR </a:t>
            </a:r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İSE BİR İNSANDAN </a:t>
            </a:r>
            <a:endParaRPr lang="tr-TR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DAHA KISADIR</a:t>
            </a:r>
            <a:r>
              <a:rPr lang="tr-T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1" y="3933056"/>
            <a:ext cx="2838149" cy="209665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2370411"/>
            <a:ext cx="3125290" cy="31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10217" y="764704"/>
            <a:ext cx="7112846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BAZI DİNOZORLAR </a:t>
            </a:r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OTLA BESLENİR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3629657" cy="44438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66" y="5299221"/>
            <a:ext cx="658359" cy="5760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7" y="3212976"/>
            <a:ext cx="2162828" cy="21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28891" y="764704"/>
            <a:ext cx="7675499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BAZI DİNOZORLAR </a:t>
            </a:r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 ETLE BESLENİR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1596"/>
            <a:ext cx="3744416" cy="34635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8366" y="2758813"/>
            <a:ext cx="3335014" cy="29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5314" y="476672"/>
            <a:ext cx="7142661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DİNOZORLAR </a:t>
            </a:r>
          </a:p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SADECE YÜRÜYÜP KOŞABİLİRLER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63966"/>
            <a:ext cx="5169714" cy="38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270367" y="116632"/>
            <a:ext cx="4392549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ANCAK UÇAMAZLAR</a:t>
            </a:r>
            <a:endParaRPr lang="tr-TR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61" y="2348230"/>
            <a:ext cx="3240360" cy="2592288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 flipH="1">
            <a:off x="2987824" y="2106243"/>
            <a:ext cx="3240360" cy="2592288"/>
          </a:xfrm>
          <a:prstGeom prst="line">
            <a:avLst/>
          </a:prstGeom>
          <a:ln w="63500">
            <a:solidFill>
              <a:schemeClr val="accent6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2987824" y="2106243"/>
            <a:ext cx="3312368" cy="2592288"/>
          </a:xfrm>
          <a:prstGeom prst="line">
            <a:avLst/>
          </a:prstGeom>
          <a:ln w="63500">
            <a:solidFill>
              <a:schemeClr val="accent6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15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va Akımı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332</TotalTime>
  <Words>130</Words>
  <Application>Microsoft Office PowerPoint</Application>
  <PresentationFormat>Ekran Gösterisi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Açılar</vt:lpstr>
      <vt:lpstr>Dalga Biçimi</vt:lpstr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emine</dc:creator>
  <cp:lastModifiedBy>emine</cp:lastModifiedBy>
  <cp:revision>37</cp:revision>
  <dcterms:created xsi:type="dcterms:W3CDTF">2014-01-19T16:18:26Z</dcterms:created>
  <dcterms:modified xsi:type="dcterms:W3CDTF">2014-01-19T22:11:32Z</dcterms:modified>
</cp:coreProperties>
</file>