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3" r:id="rId3"/>
    <p:sldId id="265" r:id="rId4"/>
    <p:sldId id="261" r:id="rId5"/>
    <p:sldId id="260" r:id="rId6"/>
    <p:sldId id="256" r:id="rId7"/>
    <p:sldId id="257" r:id="rId8"/>
    <p:sldId id="258" r:id="rId9"/>
    <p:sldId id="259" r:id="rId10"/>
    <p:sldId id="26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9DBF3-27A6-4CA4-A155-F86B4890A4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46B7B24-88B1-4F58-81AA-3F23B803B5F2}">
      <dgm:prSet/>
      <dgm:spPr/>
      <dgm:t>
        <a:bodyPr/>
        <a:lstStyle/>
        <a:p>
          <a:r>
            <a:rPr lang="tr-TR" b="1" smtClean="0">
              <a:latin typeface="Comic Sans MS" pitchFamily="66" charset="0"/>
            </a:rPr>
            <a:t>BUBİ ARKADAŞ ARIYOR</a:t>
          </a:r>
          <a:endParaRPr lang="tr-TR"/>
        </a:p>
      </dgm:t>
    </dgm:pt>
    <dgm:pt modelId="{BFAF3C4B-2801-4AD7-8AD8-F9A3A9F3C968}" type="parTrans" cxnId="{81590CF4-2118-40A5-B115-A0BE8A509079}">
      <dgm:prSet/>
      <dgm:spPr/>
      <dgm:t>
        <a:bodyPr/>
        <a:lstStyle/>
        <a:p>
          <a:endParaRPr lang="tr-TR"/>
        </a:p>
      </dgm:t>
    </dgm:pt>
    <dgm:pt modelId="{08094BE8-B11B-4EC0-8E17-B09AE193AB3D}" type="sibTrans" cxnId="{81590CF4-2118-40A5-B115-A0BE8A509079}">
      <dgm:prSet/>
      <dgm:spPr/>
      <dgm:t>
        <a:bodyPr/>
        <a:lstStyle/>
        <a:p>
          <a:endParaRPr lang="tr-TR"/>
        </a:p>
      </dgm:t>
    </dgm:pt>
    <dgm:pt modelId="{D31920AA-4F24-4460-B19D-2C8679AF377B}" type="pres">
      <dgm:prSet presAssocID="{4529DBF3-27A6-4CA4-A155-F86B4890A4AB}" presName="diagram" presStyleCnt="0">
        <dgm:presLayoutVars>
          <dgm:dir/>
          <dgm:resizeHandles val="exact"/>
        </dgm:presLayoutVars>
      </dgm:prSet>
      <dgm:spPr/>
    </dgm:pt>
    <dgm:pt modelId="{48E7A4FF-169C-4888-9CC6-82ADD91785E8}" type="pres">
      <dgm:prSet presAssocID="{A46B7B24-88B1-4F58-81AA-3F23B803B5F2}" presName="node" presStyleLbl="node1" presStyleIdx="0" presStyleCnt="1">
        <dgm:presLayoutVars>
          <dgm:bulletEnabled val="1"/>
        </dgm:presLayoutVars>
      </dgm:prSet>
      <dgm:spPr/>
    </dgm:pt>
  </dgm:ptLst>
  <dgm:cxnLst>
    <dgm:cxn modelId="{81590CF4-2118-40A5-B115-A0BE8A509079}" srcId="{4529DBF3-27A6-4CA4-A155-F86B4890A4AB}" destId="{A46B7B24-88B1-4F58-81AA-3F23B803B5F2}" srcOrd="0" destOrd="0" parTransId="{BFAF3C4B-2801-4AD7-8AD8-F9A3A9F3C968}" sibTransId="{08094BE8-B11B-4EC0-8E17-B09AE193AB3D}"/>
    <dgm:cxn modelId="{F440A1B9-8717-4E31-9EBE-28C114313272}" type="presOf" srcId="{A46B7B24-88B1-4F58-81AA-3F23B803B5F2}" destId="{48E7A4FF-169C-4888-9CC6-82ADD91785E8}" srcOrd="0" destOrd="0" presId="urn:microsoft.com/office/officeart/2005/8/layout/default"/>
    <dgm:cxn modelId="{1C3679D0-0AD4-4CFA-A338-FF5124CFE220}" type="presOf" srcId="{4529DBF3-27A6-4CA4-A155-F86B4890A4AB}" destId="{D31920AA-4F24-4460-B19D-2C8679AF377B}" srcOrd="0" destOrd="0" presId="urn:microsoft.com/office/officeart/2005/8/layout/default"/>
    <dgm:cxn modelId="{7D06DF92-41EC-41EB-967E-A3708ECE501C}" type="presParOf" srcId="{D31920AA-4F24-4460-B19D-2C8679AF377B}" destId="{48E7A4FF-169C-4888-9CC6-82ADD91785E8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21.11.2013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C:\Documents and Settings\Administrator\Desktop\bubi arkdaş arıyor\196674b9f8d837ec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071538" y="528638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ÇİÇEK SAYESİNDE BUBİNİN İKİ ARKADAŞI OLMUŞTU. BUBİ, ARKADAŞLARINI ÇOK SEVDİ. BİRLİKTE OYUNLAR OYNADILAR.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C:\Documents and Settings\Administrator\Desktop\bubi arkdaş arıyor\bubi arkdaş arıy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642910" y="6072206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BUBİNİN CANI ÇOK SIKILIYORDU. ÇEVRESİNDE BİRLİKTE OYNAYA BİLECEĞİ TEK BİR ARKADAŞI BİLE YOKTU.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196674b9f8c078e5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4 Metin kutusu"/>
          <p:cNvSpPr txBox="1"/>
          <p:nvPr/>
        </p:nvSpPr>
        <p:spPr>
          <a:xfrm>
            <a:off x="857224" y="585789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1285852" y="6072206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BABASINA GİDEREK HİÇ ARKADAŞI OLMADIĞINI ANLATTI. BABASI GÜLDÜ.”PEKİ!..DEDİ .BEN SANA ŞİMDİ BİR ARKADAŞ BULURUM!”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Documents and Settings\Administrator\Desktop\bubi arkdaş arıyor\196674b9f8c1681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142976" y="607220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BİR SÜRE SONRA ELİNDE BİR SAKSIYLA GELDİ. SAKSIDA GÜZEL BİR ÇİÇEK VARDI. ONU BUBİYE VERDİ.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Documents and Settings\Administrator\Desktop\bubi arkdaş arıyor\196674b9f8c226edf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857224" y="5929330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ÇİÇEĞİ GÖREN BUBİ “BİR ÇİCEKLE NASIL ARKADAŞ OLABİLİRİM BABACIĞIM” .. DİYE SORDU. “BEKLE GÖRÜCEKSİN!”..DEDİ BABASI.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Documents and Settings\Administrator\Desktop\bubi arkdaş arıyor\196674b9f8c2ce2b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714348" y="4357694"/>
            <a:ext cx="84296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BUBİ</a:t>
            </a:r>
            <a:r>
              <a:rPr lang="tr-TR" dirty="0" smtClean="0"/>
              <a:t>, SAKSININ ÖNÜNDE DURMUŞ MERAKLA BEKLİYORDU. BİR ÇİÇEKLE NASIL OYNANABİLİRDİKİ?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br>
              <a:rPr lang="tr-TR" dirty="0" smtClean="0"/>
            </a:b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Documents and Settings\Administrator\Desktop\bubi arkdaş arıyor\196674b9f8c3d5997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714348" y="592933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!”</a:t>
            </a:r>
            <a:endParaRPr lang="tr-TR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928662" y="5643578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DERKEN BUBİNİN YANINA BİR ARI GELDİ. “BAL YAPMAK İÇİN BİRAZ ÇİÇEK TOZU ALABİLİRMİYİM?” DİYE SORDU. “ELBETTE!” DEDİ BUBİ SEVİNÇLE.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Documents and Settings\Administrator\Desktop\bubi arkdaş arıyor\196674b9f8c48ea7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357290" y="5715016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TAM BU SIRADA, BİR KELEBEK YAKLAŞTI YANLARINA. “ÇİÇEĞİNE KONUP BİRAZ DİNLENEBİLİRMİYİM? DİYEREK BUBİDEN İZİN İSTEDİ. “ELBETTE KONABİLİRSİN”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Documents and Settings\Administrator\Desktop\bubi arkdaş arıyor\196674b9f8c078e5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147</Words>
  <PresentationFormat>Ekran Gösterisi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Gezinti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BUBİ ARKADAŞ ARIYOR</dc:title>
  <cp:lastModifiedBy>XP</cp:lastModifiedBy>
  <cp:revision>3</cp:revision>
  <dcterms:modified xsi:type="dcterms:W3CDTF">2013-11-21T09:05:09Z</dcterms:modified>
</cp:coreProperties>
</file>