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5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47B5E-4CDA-489E-BA26-7A0EDD351AEA}" type="datetimeFigureOut">
              <a:rPr lang="tr-TR" smtClean="0"/>
              <a:pPr/>
              <a:t>10.08.2015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7CBA8-B7E9-403F-937C-355FCAB643A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Resim" descr="el.jpg"/>
          <p:cNvPicPr>
            <a:picLocks noChangeAspect="1"/>
          </p:cNvPicPr>
          <p:nvPr/>
        </p:nvPicPr>
        <p:blipFill>
          <a:blip r:embed="rId2" cstate="print"/>
          <a:srcRect r="4038" b="6562"/>
          <a:stretch>
            <a:fillRect/>
          </a:stretch>
        </p:blipFill>
        <p:spPr>
          <a:xfrm>
            <a:off x="5220072" y="692696"/>
            <a:ext cx="3672408" cy="5248009"/>
          </a:xfrm>
          <a:prstGeom prst="rect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</p:pic>
      <p:cxnSp>
        <p:nvCxnSpPr>
          <p:cNvPr id="11" name="10 Düz Bağlayıcı"/>
          <p:cNvCxnSpPr/>
          <p:nvPr/>
        </p:nvCxnSpPr>
        <p:spPr>
          <a:xfrm flipH="1">
            <a:off x="0" y="0"/>
            <a:ext cx="5759624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SER\Desktop\ATEŞ    1.jpg"/>
          <p:cNvPicPr>
            <a:picLocks noChangeAspect="1" noChangeArrowheads="1"/>
          </p:cNvPicPr>
          <p:nvPr/>
        </p:nvPicPr>
        <p:blipFill>
          <a:blip r:embed="rId3" cstate="print"/>
          <a:srcRect l="11885"/>
          <a:stretch>
            <a:fillRect/>
          </a:stretch>
        </p:blipFill>
        <p:spPr bwMode="auto">
          <a:xfrm>
            <a:off x="395537" y="332656"/>
            <a:ext cx="2520280" cy="2592288"/>
          </a:xfrm>
          <a:prstGeom prst="rect">
            <a:avLst/>
          </a:prstGeom>
          <a:noFill/>
          <a:ln cap="sq" cmpd="dbl">
            <a:solidFill>
              <a:schemeClr val="tx1"/>
            </a:solidFill>
            <a:beve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göz.jpg"/>
          <p:cNvPicPr>
            <a:picLocks noChangeAspect="1"/>
          </p:cNvPicPr>
          <p:nvPr/>
        </p:nvPicPr>
        <p:blipFill>
          <a:blip r:embed="rId2" cstate="print"/>
          <a:srcRect t="11321" b="15094"/>
          <a:stretch>
            <a:fillRect/>
          </a:stretch>
        </p:blipFill>
        <p:spPr>
          <a:xfrm>
            <a:off x="5004048" y="1628800"/>
            <a:ext cx="3528392" cy="2808312"/>
          </a:xfrm>
          <a:prstGeom prst="rect">
            <a:avLst/>
          </a:prstGeom>
        </p:spPr>
      </p:pic>
      <p:cxnSp>
        <p:nvCxnSpPr>
          <p:cNvPr id="6" name="5 Düz Bağlayıcı"/>
          <p:cNvCxnSpPr/>
          <p:nvPr/>
        </p:nvCxnSpPr>
        <p:spPr>
          <a:xfrm flipH="1">
            <a:off x="611560" y="0"/>
            <a:ext cx="565212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13 Resim" descr="resimli ağaç.jpg"/>
          <p:cNvPicPr>
            <a:picLocks noChangeAspect="1"/>
          </p:cNvPicPr>
          <p:nvPr/>
        </p:nvPicPr>
        <p:blipFill>
          <a:blip r:embed="rId3" cstate="print"/>
          <a:srcRect l="13619" t="2646" r="20591" b="577"/>
          <a:stretch>
            <a:fillRect/>
          </a:stretch>
        </p:blipFill>
        <p:spPr>
          <a:xfrm>
            <a:off x="395536" y="1340768"/>
            <a:ext cx="1800200" cy="336827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kulak.jpg"/>
          <p:cNvPicPr>
            <a:picLocks noChangeAspect="1"/>
          </p:cNvPicPr>
          <p:nvPr/>
        </p:nvPicPr>
        <p:blipFill>
          <a:blip r:embed="rId2" cstate="print"/>
          <a:srcRect b="3461"/>
          <a:stretch>
            <a:fillRect/>
          </a:stretch>
        </p:blipFill>
        <p:spPr>
          <a:xfrm>
            <a:off x="5724128" y="1340768"/>
            <a:ext cx="2664310" cy="4041899"/>
          </a:xfrm>
          <a:prstGeom prst="rect">
            <a:avLst/>
          </a:prstGeom>
          <a:ln cmpd="dbl">
            <a:solidFill>
              <a:schemeClr val="tx1"/>
            </a:solidFill>
          </a:ln>
        </p:spPr>
      </p:pic>
      <p:cxnSp>
        <p:nvCxnSpPr>
          <p:cNvPr id="6" name="5 Düz Bağlayıcı"/>
          <p:cNvCxnSpPr/>
          <p:nvPr/>
        </p:nvCxnSpPr>
        <p:spPr>
          <a:xfrm flipH="1">
            <a:off x="251520" y="0"/>
            <a:ext cx="6191672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7 Resim" descr="t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692696"/>
            <a:ext cx="2664296" cy="2880320"/>
          </a:xfrm>
          <a:prstGeom prst="rect">
            <a:avLst/>
          </a:prstGeom>
          <a:ln cap="sq" cmpd="dbl"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burun.jpg"/>
          <p:cNvPicPr>
            <a:picLocks noChangeAspect="1"/>
          </p:cNvPicPr>
          <p:nvPr/>
        </p:nvPicPr>
        <p:blipFill>
          <a:blip r:embed="rId2" cstate="print"/>
          <a:srcRect l="-8152" t="46062" r="68173" b="-11031"/>
          <a:stretch>
            <a:fillRect/>
          </a:stretch>
        </p:blipFill>
        <p:spPr>
          <a:xfrm>
            <a:off x="5940148" y="1340767"/>
            <a:ext cx="2139079" cy="3528000"/>
          </a:xfrm>
          <a:prstGeom prst="rect">
            <a:avLst/>
          </a:prstGeom>
          <a:ln w="76200" cap="sq" cmpd="thickThin">
            <a:solidFill>
              <a:schemeClr val="tx1">
                <a:lumMod val="95000"/>
                <a:lumOff val="5000"/>
              </a:schemeClr>
            </a:solidFill>
          </a:ln>
        </p:spPr>
      </p:pic>
      <p:cxnSp>
        <p:nvCxnSpPr>
          <p:cNvPr id="4" name="3 Düz Bağlayıcı"/>
          <p:cNvCxnSpPr/>
          <p:nvPr/>
        </p:nvCxnSpPr>
        <p:spPr>
          <a:xfrm flipH="1">
            <a:off x="395536" y="0"/>
            <a:ext cx="5868144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4 Resim" descr="çiçekk 1234.jpg"/>
          <p:cNvPicPr>
            <a:picLocks noChangeAspect="1"/>
          </p:cNvPicPr>
          <p:nvPr/>
        </p:nvPicPr>
        <p:blipFill>
          <a:blip r:embed="rId3" cstate="print"/>
          <a:srcRect l="14015" t="4255" r="9220" b="6975"/>
          <a:stretch>
            <a:fillRect/>
          </a:stretch>
        </p:blipFill>
        <p:spPr>
          <a:xfrm>
            <a:off x="611560" y="548680"/>
            <a:ext cx="2008231" cy="3096344"/>
          </a:xfrm>
          <a:prstGeom prst="rect">
            <a:avLst/>
          </a:prstGeom>
          <a:ln w="9525" cmpd="dbl"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Resim" descr="dill.jpg"/>
          <p:cNvPicPr>
            <a:picLocks noChangeAspect="1"/>
          </p:cNvPicPr>
          <p:nvPr/>
        </p:nvPicPr>
        <p:blipFill>
          <a:blip r:embed="rId2" cstate="print"/>
          <a:srcRect l="9814" t="3279" b="5291"/>
          <a:stretch>
            <a:fillRect/>
          </a:stretch>
        </p:blipFill>
        <p:spPr>
          <a:xfrm>
            <a:off x="5004048" y="1196752"/>
            <a:ext cx="3970412" cy="4016078"/>
          </a:xfrm>
          <a:prstGeom prst="rect">
            <a:avLst/>
          </a:prstGeom>
          <a:ln w="12700" cmpd="dbl">
            <a:solidFill>
              <a:schemeClr val="tx1">
                <a:lumMod val="85000"/>
                <a:lumOff val="15000"/>
              </a:schemeClr>
            </a:solidFill>
          </a:ln>
        </p:spPr>
      </p:pic>
      <p:cxnSp>
        <p:nvCxnSpPr>
          <p:cNvPr id="7" name="6 Düz Bağlayıcı"/>
          <p:cNvCxnSpPr/>
          <p:nvPr/>
        </p:nvCxnSpPr>
        <p:spPr>
          <a:xfrm flipH="1">
            <a:off x="179512" y="0"/>
            <a:ext cx="5508104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1 Resim" descr="şekerlwer.jpg"/>
          <p:cNvPicPr>
            <a:picLocks noChangeAspect="1"/>
          </p:cNvPicPr>
          <p:nvPr/>
        </p:nvPicPr>
        <p:blipFill>
          <a:blip r:embed="rId3" cstate="print"/>
          <a:srcRect l="1423" b="2876"/>
          <a:stretch>
            <a:fillRect/>
          </a:stretch>
        </p:blipFill>
        <p:spPr>
          <a:xfrm>
            <a:off x="323528" y="620688"/>
            <a:ext cx="2493840" cy="266429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0</Words>
  <Application>Microsoft Office PowerPoint</Application>
  <PresentationFormat>Ekran Gösterisi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Slayt 1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15</cp:revision>
  <dcterms:created xsi:type="dcterms:W3CDTF">2015-08-10T16:20:17Z</dcterms:created>
  <dcterms:modified xsi:type="dcterms:W3CDTF">2015-08-10T18:45:18Z</dcterms:modified>
</cp:coreProperties>
</file>