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5" y="260648"/>
            <a:ext cx="897699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539552"/>
            <a:ext cx="6192688" cy="8801523"/>
          </a:xfrm>
        </p:spPr>
      </p:pic>
    </p:spTree>
    <p:extLst>
      <p:ext uri="{BB962C8B-B14F-4D97-AF65-F5344CB8AC3E}">
        <p14:creationId xmlns:p14="http://schemas.microsoft.com/office/powerpoint/2010/main" val="266500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6922774" cy="6760522"/>
          </a:xfrm>
        </p:spPr>
      </p:pic>
    </p:spTree>
    <p:extLst>
      <p:ext uri="{BB962C8B-B14F-4D97-AF65-F5344CB8AC3E}">
        <p14:creationId xmlns:p14="http://schemas.microsoft.com/office/powerpoint/2010/main" val="1559420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01" y="2324100"/>
            <a:ext cx="2998611" cy="3508375"/>
          </a:xfrm>
        </p:spPr>
      </p:pic>
    </p:spTree>
    <p:extLst>
      <p:ext uri="{BB962C8B-B14F-4D97-AF65-F5344CB8AC3E}">
        <p14:creationId xmlns:p14="http://schemas.microsoft.com/office/powerpoint/2010/main" val="3780184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397507" cy="5952682"/>
          </a:xfrm>
        </p:spPr>
      </p:pic>
    </p:spTree>
    <p:extLst>
      <p:ext uri="{BB962C8B-B14F-4D97-AF65-F5344CB8AC3E}">
        <p14:creationId xmlns:p14="http://schemas.microsoft.com/office/powerpoint/2010/main" val="2014997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675456"/>
            <a:ext cx="5040833" cy="7201191"/>
          </a:xfrm>
        </p:spPr>
      </p:pic>
    </p:spTree>
    <p:extLst>
      <p:ext uri="{BB962C8B-B14F-4D97-AF65-F5344CB8AC3E}">
        <p14:creationId xmlns:p14="http://schemas.microsoft.com/office/powerpoint/2010/main" val="4272904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819472"/>
            <a:ext cx="5616624" cy="6962757"/>
          </a:xfr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865428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760640" cy="5735424"/>
          </a:xfrm>
        </p:spPr>
      </p:pic>
    </p:spTree>
    <p:extLst>
      <p:ext uri="{BB962C8B-B14F-4D97-AF65-F5344CB8AC3E}">
        <p14:creationId xmlns:p14="http://schemas.microsoft.com/office/powerpoint/2010/main" val="3314106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5"/>
            <a:ext cx="6552728" cy="6237823"/>
          </a:xfrm>
        </p:spPr>
      </p:pic>
    </p:spTree>
    <p:extLst>
      <p:ext uri="{BB962C8B-B14F-4D97-AF65-F5344CB8AC3E}">
        <p14:creationId xmlns:p14="http://schemas.microsoft.com/office/powerpoint/2010/main" val="2593019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535167" cy="4779739"/>
          </a:xfrm>
        </p:spPr>
      </p:pic>
    </p:spTree>
    <p:extLst>
      <p:ext uri="{BB962C8B-B14F-4D97-AF65-F5344CB8AC3E}">
        <p14:creationId xmlns:p14="http://schemas.microsoft.com/office/powerpoint/2010/main" val="2929202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272808" cy="6037206"/>
          </a:xfrm>
        </p:spPr>
      </p:pic>
    </p:spTree>
    <p:extLst>
      <p:ext uri="{BB962C8B-B14F-4D97-AF65-F5344CB8AC3E}">
        <p14:creationId xmlns:p14="http://schemas.microsoft.com/office/powerpoint/2010/main" val="2648445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4" y="72008"/>
            <a:ext cx="7725004" cy="6237312"/>
          </a:xfrm>
        </p:spPr>
      </p:pic>
    </p:spTree>
    <p:extLst>
      <p:ext uri="{BB962C8B-B14F-4D97-AF65-F5344CB8AC3E}">
        <p14:creationId xmlns:p14="http://schemas.microsoft.com/office/powerpoint/2010/main" val="11277840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056783" cy="5361459"/>
          </a:xfrm>
        </p:spPr>
      </p:pic>
    </p:spTree>
    <p:extLst>
      <p:ext uri="{BB962C8B-B14F-4D97-AF65-F5344CB8AC3E}">
        <p14:creationId xmlns:p14="http://schemas.microsoft.com/office/powerpoint/2010/main" val="3425155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658470" cy="5408794"/>
          </a:xfrm>
        </p:spPr>
      </p:pic>
    </p:spTree>
    <p:extLst>
      <p:ext uri="{BB962C8B-B14F-4D97-AF65-F5344CB8AC3E}">
        <p14:creationId xmlns:p14="http://schemas.microsoft.com/office/powerpoint/2010/main" val="717641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032"/>
            <a:ext cx="8136904" cy="5775272"/>
          </a:xfrm>
        </p:spPr>
      </p:pic>
    </p:spTree>
    <p:extLst>
      <p:ext uri="{BB962C8B-B14F-4D97-AF65-F5344CB8AC3E}">
        <p14:creationId xmlns:p14="http://schemas.microsoft.com/office/powerpoint/2010/main" val="684752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0</Words>
  <Application>Microsoft Office PowerPoint</Application>
  <PresentationFormat>Ekran Gösterisi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Austin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Sebati-Gunenc</dc:creator>
  <cp:lastModifiedBy>Sebati-Gunenc</cp:lastModifiedBy>
  <cp:revision>2</cp:revision>
  <dcterms:created xsi:type="dcterms:W3CDTF">2016-11-14T04:52:36Z</dcterms:created>
  <dcterms:modified xsi:type="dcterms:W3CDTF">2016-11-14T05:04:42Z</dcterms:modified>
</cp:coreProperties>
</file>