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3244A-D75B-4FC0-90EB-EC522C799220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CE9FE-4516-4769-9B77-A4C2B5ED8D0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66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04" y="620688"/>
            <a:ext cx="815754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2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75" y="548680"/>
            <a:ext cx="8166281" cy="5688632"/>
          </a:xfrm>
        </p:spPr>
      </p:pic>
    </p:spTree>
    <p:extLst>
      <p:ext uri="{BB962C8B-B14F-4D97-AF65-F5344CB8AC3E}">
        <p14:creationId xmlns:p14="http://schemas.microsoft.com/office/powerpoint/2010/main" val="41126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94096"/>
            <a:ext cx="7632848" cy="5863904"/>
          </a:xfrm>
        </p:spPr>
      </p:pic>
    </p:spTree>
    <p:extLst>
      <p:ext uri="{BB962C8B-B14F-4D97-AF65-F5344CB8AC3E}">
        <p14:creationId xmlns:p14="http://schemas.microsoft.com/office/powerpoint/2010/main" val="389346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-162158"/>
            <a:ext cx="6696744" cy="6892747"/>
          </a:xfrm>
        </p:spPr>
      </p:pic>
    </p:spTree>
    <p:extLst>
      <p:ext uri="{BB962C8B-B14F-4D97-AF65-F5344CB8AC3E}">
        <p14:creationId xmlns:p14="http://schemas.microsoft.com/office/powerpoint/2010/main" val="242827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848873" cy="5976664"/>
          </a:xfrm>
        </p:spPr>
      </p:pic>
    </p:spTree>
    <p:extLst>
      <p:ext uri="{BB962C8B-B14F-4D97-AF65-F5344CB8AC3E}">
        <p14:creationId xmlns:p14="http://schemas.microsoft.com/office/powerpoint/2010/main" val="129832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250776" cy="6222995"/>
          </a:xfrm>
        </p:spPr>
      </p:pic>
    </p:spTree>
    <p:extLst>
      <p:ext uri="{BB962C8B-B14F-4D97-AF65-F5344CB8AC3E}">
        <p14:creationId xmlns:p14="http://schemas.microsoft.com/office/powerpoint/2010/main" val="372262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64704"/>
            <a:ext cx="8942929" cy="5544616"/>
          </a:xfrm>
        </p:spPr>
      </p:pic>
    </p:spTree>
    <p:extLst>
      <p:ext uri="{BB962C8B-B14F-4D97-AF65-F5344CB8AC3E}">
        <p14:creationId xmlns:p14="http://schemas.microsoft.com/office/powerpoint/2010/main" val="375326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8954"/>
            <a:ext cx="6120680" cy="7085031"/>
          </a:xfrm>
        </p:spPr>
      </p:pic>
    </p:spTree>
    <p:extLst>
      <p:ext uri="{BB962C8B-B14F-4D97-AF65-F5344CB8AC3E}">
        <p14:creationId xmlns:p14="http://schemas.microsoft.com/office/powerpoint/2010/main" val="234026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8398"/>
            <a:ext cx="7056784" cy="5563099"/>
          </a:xfrm>
        </p:spPr>
      </p:pic>
    </p:spTree>
    <p:extLst>
      <p:ext uri="{BB962C8B-B14F-4D97-AF65-F5344CB8AC3E}">
        <p14:creationId xmlns:p14="http://schemas.microsoft.com/office/powerpoint/2010/main" val="286753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6" y="620688"/>
            <a:ext cx="8572464" cy="5428045"/>
          </a:xfrm>
        </p:spPr>
      </p:pic>
    </p:spTree>
    <p:extLst>
      <p:ext uri="{BB962C8B-B14F-4D97-AF65-F5344CB8AC3E}">
        <p14:creationId xmlns:p14="http://schemas.microsoft.com/office/powerpoint/2010/main" val="412537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9424"/>
            <a:ext cx="6336704" cy="6336704"/>
          </a:xfrm>
        </p:spPr>
      </p:pic>
    </p:spTree>
    <p:extLst>
      <p:ext uri="{BB962C8B-B14F-4D97-AF65-F5344CB8AC3E}">
        <p14:creationId xmlns:p14="http://schemas.microsoft.com/office/powerpoint/2010/main" val="313905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59" y="692696"/>
            <a:ext cx="8640961" cy="5760640"/>
          </a:xfrm>
        </p:spPr>
      </p:pic>
    </p:spTree>
    <p:extLst>
      <p:ext uri="{BB962C8B-B14F-4D97-AF65-F5344CB8AC3E}">
        <p14:creationId xmlns:p14="http://schemas.microsoft.com/office/powerpoint/2010/main" val="115850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980728"/>
            <a:ext cx="7766593" cy="5193909"/>
          </a:xfrm>
        </p:spPr>
      </p:pic>
    </p:spTree>
    <p:extLst>
      <p:ext uri="{BB962C8B-B14F-4D97-AF65-F5344CB8AC3E}">
        <p14:creationId xmlns:p14="http://schemas.microsoft.com/office/powerpoint/2010/main" val="3881276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271186" cy="6033935"/>
          </a:xfrm>
        </p:spPr>
      </p:pic>
    </p:spTree>
    <p:extLst>
      <p:ext uri="{BB962C8B-B14F-4D97-AF65-F5344CB8AC3E}">
        <p14:creationId xmlns:p14="http://schemas.microsoft.com/office/powerpoint/2010/main" val="41176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848872" cy="7011658"/>
          </a:xfrm>
        </p:spPr>
      </p:pic>
    </p:spTree>
    <p:extLst>
      <p:ext uri="{BB962C8B-B14F-4D97-AF65-F5344CB8AC3E}">
        <p14:creationId xmlns:p14="http://schemas.microsoft.com/office/powerpoint/2010/main" val="341363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0648"/>
            <a:ext cx="8229600" cy="6120680"/>
          </a:xfrm>
        </p:spPr>
      </p:pic>
    </p:spTree>
    <p:extLst>
      <p:ext uri="{BB962C8B-B14F-4D97-AF65-F5344CB8AC3E}">
        <p14:creationId xmlns:p14="http://schemas.microsoft.com/office/powerpoint/2010/main" val="417348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332656"/>
            <a:ext cx="7058916" cy="7058916"/>
          </a:xfrm>
        </p:spPr>
      </p:pic>
    </p:spTree>
    <p:extLst>
      <p:ext uri="{BB962C8B-B14F-4D97-AF65-F5344CB8AC3E}">
        <p14:creationId xmlns:p14="http://schemas.microsoft.com/office/powerpoint/2010/main" val="358270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355" y="404664"/>
            <a:ext cx="9226969" cy="5400600"/>
          </a:xfrm>
        </p:spPr>
      </p:pic>
    </p:spTree>
    <p:extLst>
      <p:ext uri="{BB962C8B-B14F-4D97-AF65-F5344CB8AC3E}">
        <p14:creationId xmlns:p14="http://schemas.microsoft.com/office/powerpoint/2010/main" val="39863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15" y="764704"/>
            <a:ext cx="7130269" cy="5805438"/>
          </a:xfrm>
        </p:spPr>
      </p:pic>
    </p:spTree>
    <p:extLst>
      <p:ext uri="{BB962C8B-B14F-4D97-AF65-F5344CB8AC3E}">
        <p14:creationId xmlns:p14="http://schemas.microsoft.com/office/powerpoint/2010/main" val="161075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5" y="548680"/>
            <a:ext cx="8640961" cy="5760640"/>
          </a:xfrm>
        </p:spPr>
      </p:pic>
    </p:spTree>
    <p:extLst>
      <p:ext uri="{BB962C8B-B14F-4D97-AF65-F5344CB8AC3E}">
        <p14:creationId xmlns:p14="http://schemas.microsoft.com/office/powerpoint/2010/main" val="965968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92"/>
            <a:ext cx="5369644" cy="7159526"/>
          </a:xfrm>
        </p:spPr>
      </p:pic>
    </p:spTree>
    <p:extLst>
      <p:ext uri="{BB962C8B-B14F-4D97-AF65-F5344CB8AC3E}">
        <p14:creationId xmlns:p14="http://schemas.microsoft.com/office/powerpoint/2010/main" val="109940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18596"/>
            <a:ext cx="7560840" cy="5765432"/>
          </a:xfrm>
        </p:spPr>
      </p:pic>
    </p:spTree>
    <p:extLst>
      <p:ext uri="{BB962C8B-B14F-4D97-AF65-F5344CB8AC3E}">
        <p14:creationId xmlns:p14="http://schemas.microsoft.com/office/powerpoint/2010/main" val="3715086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Sebati-Gunenc</dc:creator>
  <cp:lastModifiedBy>Sebati-Gunenc</cp:lastModifiedBy>
  <cp:revision>1</cp:revision>
  <dcterms:created xsi:type="dcterms:W3CDTF">2016-11-15T06:31:33Z</dcterms:created>
  <dcterms:modified xsi:type="dcterms:W3CDTF">2016-11-15T06:39:19Z</dcterms:modified>
</cp:coreProperties>
</file>