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9.11.2015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sper\Desktop\ataturk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685800" y="5229200"/>
            <a:ext cx="7772400" cy="1362075"/>
          </a:xfrm>
        </p:spPr>
        <p:txBody>
          <a:bodyPr/>
          <a:lstStyle/>
          <a:p>
            <a:pPr algn="ctr"/>
            <a:r>
              <a:rPr lang="tr-TR" sz="4400" b="1" dirty="0" smtClean="0"/>
              <a:t>Mustafa kemal </a:t>
            </a:r>
            <a:r>
              <a:rPr lang="tr-TR" sz="4400" b="1" dirty="0" err="1" smtClean="0"/>
              <a:t>atatürk</a:t>
            </a:r>
            <a:r>
              <a:rPr lang="tr-TR" sz="4400" b="1" dirty="0"/>
              <a:t> </a:t>
            </a:r>
            <a:r>
              <a:rPr lang="tr-TR" sz="4400" b="1" dirty="0" smtClean="0"/>
              <a:t>(1881-1938)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9555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asp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583264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7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 rot="10800000" flipV="1">
            <a:off x="609600" y="5949280"/>
            <a:ext cx="79248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 smtClean="0"/>
              <a:t>ÇANAKKALE SAVAŞI</a:t>
            </a:r>
            <a:endParaRPr lang="tr-TR" sz="3200" dirty="0"/>
          </a:p>
        </p:txBody>
      </p:sp>
      <p:pic>
        <p:nvPicPr>
          <p:cNvPr id="11266" name="Picture 2" descr="C:\Users\Casper\Desktop\sav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136904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9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3568" y="6021288"/>
            <a:ext cx="7924800" cy="73042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2290" name="Picture 2" descr="C:\Users\Casper\Desktop\image00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5292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3568" y="6021287"/>
            <a:ext cx="7924800" cy="848041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EŞİ LATİFE HANIM</a:t>
            </a:r>
            <a:endParaRPr lang="tr-TR" dirty="0"/>
          </a:p>
        </p:txBody>
      </p:sp>
      <p:pic>
        <p:nvPicPr>
          <p:cNvPr id="13314" name="Picture 2" descr="C:\Users\Casper\Desktop\ataturk-un-karisi-e3f1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60648"/>
            <a:ext cx="85725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9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Casper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501399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11560" y="6093296"/>
            <a:ext cx="7924800" cy="946448"/>
          </a:xfrm>
        </p:spPr>
        <p:txBody>
          <a:bodyPr/>
          <a:lstStyle/>
          <a:p>
            <a:pPr marL="0" indent="0" algn="ctr">
              <a:buNone/>
            </a:pPr>
            <a:r>
              <a:rPr lang="tr-TR" smtClean="0"/>
              <a:t>ANITKABİR ANKARA</a:t>
            </a:r>
            <a:endParaRPr lang="tr-TR" dirty="0"/>
          </a:p>
        </p:txBody>
      </p:sp>
      <p:pic>
        <p:nvPicPr>
          <p:cNvPr id="15362" name="Picture 2" descr="C:\Users\Casper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8784975" cy="590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2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sper\Desktop\69atatrkresmmi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1296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İçerik Yer Tutucusu 4"/>
          <p:cNvSpPr>
            <a:spLocks noGrp="1"/>
          </p:cNvSpPr>
          <p:nvPr>
            <p:ph sz="quarter" idx="13"/>
          </p:nvPr>
        </p:nvSpPr>
        <p:spPr>
          <a:xfrm>
            <a:off x="323528" y="6021288"/>
            <a:ext cx="8424936" cy="1205880"/>
          </a:xfrm>
        </p:spPr>
        <p:txBody>
          <a:bodyPr/>
          <a:lstStyle/>
          <a:p>
            <a:r>
              <a:rPr lang="tr-TR" dirty="0" smtClean="0"/>
              <a:t>MUSTAFA KEMAL ATATÜRK 1881 YILINDA SELANİK’DE DÜNYA GELDİ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02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sper\Desktop\selan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6408712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İçerik Yer Tutucusu 7"/>
          <p:cNvSpPr>
            <a:spLocks noGrp="1"/>
          </p:cNvSpPr>
          <p:nvPr>
            <p:ph sz="quarter" idx="13"/>
          </p:nvPr>
        </p:nvSpPr>
        <p:spPr>
          <a:xfrm>
            <a:off x="6804248" y="620688"/>
            <a:ext cx="1800200" cy="509431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ATATÜRK’ÜN SELANİK’ DE YAŞADIĞI EVİ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20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3168352" cy="4608512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            BABASI</a:t>
            </a:r>
          </a:p>
          <a:p>
            <a:pPr marL="0" indent="0">
              <a:buNone/>
            </a:pPr>
            <a:r>
              <a:rPr lang="tr-TR" sz="2400" dirty="0" smtClean="0"/>
              <a:t>      ALİ RIZA EFENDİ</a:t>
            </a:r>
            <a:endParaRPr lang="tr-TR" sz="2400" dirty="0"/>
          </a:p>
        </p:txBody>
      </p:sp>
      <p:pic>
        <p:nvPicPr>
          <p:cNvPr id="4098" name="Picture 2" descr="C:\Users\Casper\Desktop\4fc19dce474e178f262f73acd19da29b_big_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6632"/>
            <a:ext cx="518457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4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228184" y="1556792"/>
            <a:ext cx="2736304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   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        ANNESİ</a:t>
            </a:r>
          </a:p>
          <a:p>
            <a:pPr marL="0" indent="0">
              <a:buNone/>
            </a:pPr>
            <a:r>
              <a:rPr lang="tr-TR" sz="2800" dirty="0" smtClean="0"/>
              <a:t>ZÜBEYDE HANIM</a:t>
            </a:r>
            <a:endParaRPr lang="tr-TR" sz="2800" dirty="0"/>
          </a:p>
        </p:txBody>
      </p:sp>
      <p:pic>
        <p:nvPicPr>
          <p:cNvPr id="5122" name="Picture 2" descr="C:\Users\Casper\Desktop\içe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97666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8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84168" y="476672"/>
            <a:ext cx="2880320" cy="511256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800" dirty="0" smtClean="0"/>
              <a:t>  </a:t>
            </a:r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tr-TR" sz="2800" dirty="0" smtClean="0"/>
              <a:t>   KIZ KARDEŞİ</a:t>
            </a:r>
          </a:p>
          <a:p>
            <a:pPr marL="0" indent="0">
              <a:buNone/>
            </a:pPr>
            <a:r>
              <a:rPr lang="tr-TR" sz="2800" dirty="0" smtClean="0"/>
              <a:t> MAKBULE HANIM</a:t>
            </a:r>
            <a:endParaRPr lang="tr-TR" sz="2800" dirty="0"/>
          </a:p>
        </p:txBody>
      </p:sp>
      <p:pic>
        <p:nvPicPr>
          <p:cNvPr id="6146" name="Picture 2" descr="C:\Users\Casper\Desktop\MAKB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547260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3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asper\Desktop\Ataturk-1905-Zubeyde-Makb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İçerik Yer Tutucusu 4"/>
          <p:cNvSpPr>
            <a:spLocks noGrp="1"/>
          </p:cNvSpPr>
          <p:nvPr>
            <p:ph sz="quarter" idx="13"/>
          </p:nvPr>
        </p:nvSpPr>
        <p:spPr>
          <a:xfrm>
            <a:off x="539552" y="5949280"/>
            <a:ext cx="7924800" cy="773832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MUSTAFA KEMAL ATATÜRK’ÜN AİLESİ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261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84168" y="360218"/>
            <a:ext cx="2932406" cy="4806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MUSTAFA KEMAL ATATÜRK’ÜN ÇOCUKLUĞUNA AİT BİR FOTOGRAFI</a:t>
            </a:r>
            <a:endParaRPr lang="tr-TR" sz="3200" dirty="0"/>
          </a:p>
        </p:txBody>
      </p:sp>
      <p:pic>
        <p:nvPicPr>
          <p:cNvPr id="8195" name="Picture 3" descr="C:\Users\Casper\Desktop\75atatürk9resm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0218"/>
            <a:ext cx="5760640" cy="530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4924" y="6165304"/>
            <a:ext cx="9129076" cy="5040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MUSTAFA KEMAL ATATÜRK 5. ORDU BEYRUT 1906</a:t>
            </a:r>
            <a:endParaRPr lang="tr-TR" dirty="0"/>
          </a:p>
        </p:txBody>
      </p:sp>
      <p:pic>
        <p:nvPicPr>
          <p:cNvPr id="9218" name="Picture 2" descr="C:\Users\Casper\Desktop\Mustafa-Kemal-5nci-ordu-beyrut-1906-kuc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2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fuk">
  <a:themeElements>
    <a:clrScheme name="Ufuk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</TotalTime>
  <Words>65</Words>
  <Application>Microsoft Office PowerPoint</Application>
  <PresentationFormat>Ekran Gösterisi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Ufuk</vt:lpstr>
      <vt:lpstr>Mustafa kemal atatürk (1881-1938)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Mustafa kemal atatürk (1881-1938)</dc:title>
  <dc:creator>Casper</dc:creator>
  <cp:lastModifiedBy>Casper</cp:lastModifiedBy>
  <cp:revision>5</cp:revision>
  <dcterms:created xsi:type="dcterms:W3CDTF">2015-11-09T12:41:14Z</dcterms:created>
  <dcterms:modified xsi:type="dcterms:W3CDTF">2015-11-09T13:14:45Z</dcterms:modified>
</cp:coreProperties>
</file>