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9.11.2015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9.11.2015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9.11.2015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9.11.2015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9.11.2015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9.11.2015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9.11.2015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9.11.2015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9.11.2015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9.11.2015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9.11.2015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9.11.2015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sper\Desktop\ataturk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869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685800" y="5229200"/>
            <a:ext cx="7772400" cy="1362075"/>
          </a:xfrm>
        </p:spPr>
        <p:txBody>
          <a:bodyPr/>
          <a:lstStyle/>
          <a:p>
            <a:pPr algn="ctr"/>
            <a:r>
              <a:rPr lang="tr-TR" sz="4400" b="1" dirty="0" smtClean="0"/>
              <a:t>Mustafa kemal </a:t>
            </a:r>
            <a:r>
              <a:rPr lang="tr-TR" sz="4400" b="1" dirty="0" err="1" smtClean="0"/>
              <a:t>atatürk</a:t>
            </a:r>
            <a:r>
              <a:rPr lang="tr-TR" sz="4400" b="1" dirty="0"/>
              <a:t> </a:t>
            </a:r>
            <a:r>
              <a:rPr lang="tr-TR" sz="4400" b="1" dirty="0" smtClean="0"/>
              <a:t>(1881-1938)</a:t>
            </a:r>
            <a:endParaRPr lang="tr-TR" sz="4400" b="1" dirty="0"/>
          </a:p>
        </p:txBody>
      </p:sp>
    </p:spTree>
    <p:extLst>
      <p:ext uri="{BB962C8B-B14F-4D97-AF65-F5344CB8AC3E}">
        <p14:creationId xmlns:p14="http://schemas.microsoft.com/office/powerpoint/2010/main" val="955523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Casper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60648"/>
            <a:ext cx="5832648" cy="6048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2785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 rot="10800000" flipV="1">
            <a:off x="609600" y="5949280"/>
            <a:ext cx="7924800" cy="64807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3200" dirty="0" smtClean="0"/>
              <a:t>ÇANAKKALE SAVAŞI</a:t>
            </a:r>
            <a:endParaRPr lang="tr-TR" sz="3200" dirty="0"/>
          </a:p>
        </p:txBody>
      </p:sp>
      <p:pic>
        <p:nvPicPr>
          <p:cNvPr id="11266" name="Picture 2" descr="C:\Users\Casper\Desktop\sava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88640"/>
            <a:ext cx="8136904" cy="5688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7941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683568" y="6021288"/>
            <a:ext cx="7924800" cy="730424"/>
          </a:xfrm>
        </p:spPr>
        <p:txBody>
          <a:bodyPr/>
          <a:lstStyle/>
          <a:p>
            <a:endParaRPr lang="tr-TR" dirty="0"/>
          </a:p>
        </p:txBody>
      </p:sp>
      <p:pic>
        <p:nvPicPr>
          <p:cNvPr id="12290" name="Picture 2" descr="C:\Users\Casper\Desktop\image0012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88640"/>
            <a:ext cx="8352928" cy="6048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1252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683568" y="6021287"/>
            <a:ext cx="7924800" cy="848041"/>
          </a:xfrm>
        </p:spPr>
        <p:txBody>
          <a:bodyPr/>
          <a:lstStyle/>
          <a:p>
            <a:pPr marL="0" indent="0" algn="ctr">
              <a:buNone/>
            </a:pPr>
            <a:r>
              <a:rPr lang="tr-TR" dirty="0" smtClean="0"/>
              <a:t>EŞİ LATİFE HANIM</a:t>
            </a:r>
            <a:endParaRPr lang="tr-TR" dirty="0"/>
          </a:p>
        </p:txBody>
      </p:sp>
      <p:pic>
        <p:nvPicPr>
          <p:cNvPr id="13314" name="Picture 2" descr="C:\Users\Casper\Desktop\ataturk-un-karisi-e3f10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" y="260648"/>
            <a:ext cx="8572500" cy="5328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9948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C:\Users\Casper\Desktop\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32656"/>
            <a:ext cx="8501399" cy="5616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54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611560" y="6093296"/>
            <a:ext cx="7924800" cy="946448"/>
          </a:xfrm>
        </p:spPr>
        <p:txBody>
          <a:bodyPr/>
          <a:lstStyle/>
          <a:p>
            <a:pPr marL="0" indent="0" algn="ctr">
              <a:buNone/>
            </a:pPr>
            <a:r>
              <a:rPr lang="tr-TR" smtClean="0"/>
              <a:t>ANITKABİR ANKARA</a:t>
            </a:r>
            <a:endParaRPr lang="tr-TR" dirty="0"/>
          </a:p>
        </p:txBody>
      </p:sp>
      <p:pic>
        <p:nvPicPr>
          <p:cNvPr id="15362" name="Picture 2" descr="C:\Users\Casper\Desktop\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39"/>
            <a:ext cx="8784975" cy="59046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9240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Casper\Desktop\69atatrkresmmi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8712968" cy="5760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İçerik Yer Tutucusu 4"/>
          <p:cNvSpPr>
            <a:spLocks noGrp="1"/>
          </p:cNvSpPr>
          <p:nvPr>
            <p:ph sz="quarter" idx="13"/>
          </p:nvPr>
        </p:nvSpPr>
        <p:spPr>
          <a:xfrm>
            <a:off x="323528" y="6021288"/>
            <a:ext cx="8424936" cy="1205880"/>
          </a:xfrm>
        </p:spPr>
        <p:txBody>
          <a:bodyPr/>
          <a:lstStyle/>
          <a:p>
            <a:r>
              <a:rPr lang="tr-TR" dirty="0" smtClean="0"/>
              <a:t>MUSTAFA KEMAL ATATÜRK 1881 YILINDA SELANİK’DE DÜNYA GELDİ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40232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Casper\Desktop\selani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60648"/>
            <a:ext cx="6408712" cy="5976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İçerik Yer Tutucusu 7"/>
          <p:cNvSpPr>
            <a:spLocks noGrp="1"/>
          </p:cNvSpPr>
          <p:nvPr>
            <p:ph sz="quarter" idx="13"/>
          </p:nvPr>
        </p:nvSpPr>
        <p:spPr>
          <a:xfrm>
            <a:off x="6804248" y="620688"/>
            <a:ext cx="1800200" cy="5094312"/>
          </a:xfrm>
        </p:spPr>
        <p:txBody>
          <a:bodyPr/>
          <a:lstStyle/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r>
              <a:rPr lang="tr-TR" dirty="0" smtClean="0"/>
              <a:t>ATATÜRK’ÜN SELANİK’ DE YAŞADIĞI EVİ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72024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323528" y="980728"/>
            <a:ext cx="3168352" cy="4608512"/>
          </a:xfrm>
        </p:spPr>
        <p:txBody>
          <a:bodyPr>
            <a:normAutofit/>
          </a:bodyPr>
          <a:lstStyle/>
          <a:p>
            <a:endParaRPr lang="tr-TR" sz="2400" dirty="0" smtClean="0"/>
          </a:p>
          <a:p>
            <a:endParaRPr lang="tr-TR" sz="2400" dirty="0"/>
          </a:p>
          <a:p>
            <a:endParaRPr lang="tr-TR" sz="2400" dirty="0" smtClean="0"/>
          </a:p>
          <a:p>
            <a:pPr marL="0" indent="0">
              <a:buNone/>
            </a:pPr>
            <a:r>
              <a:rPr lang="tr-TR" sz="2400" dirty="0" smtClean="0"/>
              <a:t>            BABASI</a:t>
            </a:r>
          </a:p>
          <a:p>
            <a:pPr marL="0" indent="0">
              <a:buNone/>
            </a:pPr>
            <a:r>
              <a:rPr lang="tr-TR" sz="2400" dirty="0" smtClean="0"/>
              <a:t>      ALİ RIZA EFENDİ</a:t>
            </a:r>
            <a:endParaRPr lang="tr-TR" sz="2400" dirty="0"/>
          </a:p>
        </p:txBody>
      </p:sp>
      <p:pic>
        <p:nvPicPr>
          <p:cNvPr id="4098" name="Picture 2" descr="C:\Users\Casper\Desktop\4fc19dce474e178f262f73acd19da29b_big_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116632"/>
            <a:ext cx="5184576" cy="6192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5448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6228184" y="1556792"/>
            <a:ext cx="2736304" cy="4114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800" dirty="0" smtClean="0"/>
              <a:t>     </a:t>
            </a:r>
          </a:p>
          <a:p>
            <a:pPr marL="0" indent="0">
              <a:buNone/>
            </a:pPr>
            <a:endParaRPr lang="tr-TR" sz="2800" dirty="0"/>
          </a:p>
          <a:p>
            <a:pPr marL="0" indent="0">
              <a:buNone/>
            </a:pPr>
            <a:r>
              <a:rPr lang="tr-TR" sz="2800" dirty="0" smtClean="0"/>
              <a:t>        ANNESİ</a:t>
            </a:r>
          </a:p>
          <a:p>
            <a:pPr marL="0" indent="0">
              <a:buNone/>
            </a:pPr>
            <a:r>
              <a:rPr lang="tr-TR" sz="2800" dirty="0" smtClean="0"/>
              <a:t>ZÜBEYDE HANIM</a:t>
            </a:r>
            <a:endParaRPr lang="tr-TR" sz="2800" dirty="0"/>
          </a:p>
        </p:txBody>
      </p:sp>
      <p:pic>
        <p:nvPicPr>
          <p:cNvPr id="5122" name="Picture 2" descr="C:\Users\Casper\Desktop\içeri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5976664" cy="6264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3890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6084168" y="476672"/>
            <a:ext cx="2880320" cy="5112568"/>
          </a:xfrm>
        </p:spPr>
        <p:txBody>
          <a:bodyPr/>
          <a:lstStyle/>
          <a:p>
            <a:pPr marL="0" indent="0">
              <a:buNone/>
            </a:pPr>
            <a:r>
              <a:rPr lang="tr-TR" dirty="0" smtClean="0"/>
              <a:t>       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sz="2800" dirty="0" smtClean="0"/>
              <a:t>  </a:t>
            </a:r>
          </a:p>
          <a:p>
            <a:pPr marL="0" indent="0">
              <a:buNone/>
            </a:pPr>
            <a:r>
              <a:rPr lang="tr-TR" sz="2800" dirty="0"/>
              <a:t> </a:t>
            </a:r>
            <a:r>
              <a:rPr lang="tr-TR" sz="2800" dirty="0" smtClean="0"/>
              <a:t>   KIZ KARDEŞİ</a:t>
            </a:r>
          </a:p>
          <a:p>
            <a:pPr marL="0" indent="0">
              <a:buNone/>
            </a:pPr>
            <a:r>
              <a:rPr lang="tr-TR" sz="2800" dirty="0" smtClean="0"/>
              <a:t> MAKBULE HANIM</a:t>
            </a:r>
            <a:endParaRPr lang="tr-TR" sz="2800" dirty="0"/>
          </a:p>
        </p:txBody>
      </p:sp>
      <p:pic>
        <p:nvPicPr>
          <p:cNvPr id="6146" name="Picture 2" descr="C:\Users\Casper\Desktop\MAKBUL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88640"/>
            <a:ext cx="5472607" cy="6120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6329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Casper\Desktop\Ataturk-1905-Zubeyde-Makbul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8712968" cy="5760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İçerik Yer Tutucusu 4"/>
          <p:cNvSpPr>
            <a:spLocks noGrp="1"/>
          </p:cNvSpPr>
          <p:nvPr>
            <p:ph sz="quarter" idx="13"/>
          </p:nvPr>
        </p:nvSpPr>
        <p:spPr>
          <a:xfrm>
            <a:off x="539552" y="5949280"/>
            <a:ext cx="7924800" cy="773832"/>
          </a:xfrm>
        </p:spPr>
        <p:txBody>
          <a:bodyPr>
            <a:normAutofit/>
          </a:bodyPr>
          <a:lstStyle/>
          <a:p>
            <a:pPr algn="ctr"/>
            <a:r>
              <a:rPr lang="tr-TR" sz="3200" dirty="0" smtClean="0"/>
              <a:t>MUSTAFA KEMAL ATATÜRK’ÜN AİLESİ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126123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6084168" y="360218"/>
            <a:ext cx="2932406" cy="480628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sz="3200" dirty="0" smtClean="0"/>
          </a:p>
          <a:p>
            <a:pPr marL="0" indent="0">
              <a:buNone/>
            </a:pPr>
            <a:endParaRPr lang="tr-TR" sz="3200" dirty="0" smtClean="0"/>
          </a:p>
          <a:p>
            <a:pPr marL="0" indent="0">
              <a:buNone/>
            </a:pPr>
            <a:r>
              <a:rPr lang="tr-TR" sz="3200" dirty="0" smtClean="0"/>
              <a:t>MUSTAFA KEMAL ATATÜRK’ÜN ÇOCUKLUĞUNA AİT BİR FOTOGRAFI</a:t>
            </a:r>
            <a:endParaRPr lang="tr-TR" sz="3200" dirty="0"/>
          </a:p>
        </p:txBody>
      </p:sp>
      <p:pic>
        <p:nvPicPr>
          <p:cNvPr id="8195" name="Picture 3" descr="C:\Users\Casper\Desktop\75atatürk9resmi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60218"/>
            <a:ext cx="5760640" cy="53010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29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14924" y="6165304"/>
            <a:ext cx="9129076" cy="504056"/>
          </a:xfrm>
        </p:spPr>
        <p:txBody>
          <a:bodyPr>
            <a:normAutofit/>
          </a:bodyPr>
          <a:lstStyle/>
          <a:p>
            <a:pPr algn="ctr"/>
            <a:r>
              <a:rPr lang="tr-TR" dirty="0" smtClean="0"/>
              <a:t>MUSTAFA KEMAL ATATÜRK 5. ORDU BEYRUT 1906</a:t>
            </a:r>
            <a:endParaRPr lang="tr-TR" dirty="0"/>
          </a:p>
        </p:txBody>
      </p:sp>
      <p:pic>
        <p:nvPicPr>
          <p:cNvPr id="9218" name="Picture 2" descr="C:\Users\Casper\Desktop\Mustafa-Kemal-5nci-ordu-beyrut-1906-kucu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8784976" cy="5832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6264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fuk">
  <a:themeElements>
    <a:clrScheme name="Ufuk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Ufuk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Ufuk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21</TotalTime>
  <Words>65</Words>
  <Application>Microsoft Office PowerPoint</Application>
  <PresentationFormat>Ekran Gösterisi (4:3)</PresentationFormat>
  <Paragraphs>32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16" baseType="lpstr">
      <vt:lpstr>Ufuk</vt:lpstr>
      <vt:lpstr>Mustafa kemal atatürk (1881-1938)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Mustafa kemal atatürk (1881-1938)</dc:title>
  <dc:creator>Casper</dc:creator>
  <cp:lastModifiedBy>Casper</cp:lastModifiedBy>
  <cp:revision>5</cp:revision>
  <dcterms:created xsi:type="dcterms:W3CDTF">2015-11-09T12:41:14Z</dcterms:created>
  <dcterms:modified xsi:type="dcterms:W3CDTF">2015-11-09T13:14:45Z</dcterms:modified>
</cp:coreProperties>
</file>