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EAD116"/>
    <a:srgbClr val="FF99FF"/>
    <a:srgbClr val="FFCC00"/>
    <a:srgbClr val="FFFF99"/>
    <a:srgbClr val="FF66FF"/>
    <a:srgbClr val="00FF00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AA3E0-A266-45CF-95C7-0E2BD7D30856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DC50B3-FC7F-4B3A-9791-93ECD5162DB8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DC50B3-FC7F-4B3A-9791-93ECD5162DB8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1C8D1-89BE-4533-B2AE-E99E1B644785}" type="datetimeFigureOut">
              <a:rPr lang="tr-TR" smtClean="0"/>
              <a:pPr/>
              <a:t>02.01.2016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E2A3-65AB-4284-9395-7D5A56D099E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Katlanmış Nesne"/>
          <p:cNvSpPr/>
          <p:nvPr/>
        </p:nvSpPr>
        <p:spPr>
          <a:xfrm rot="21328618">
            <a:off x="3609641" y="1615254"/>
            <a:ext cx="1567528" cy="1019885"/>
          </a:xfrm>
          <a:prstGeom prst="foldedCorner">
            <a:avLst/>
          </a:prstGeom>
          <a:solidFill>
            <a:srgbClr val="FF5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tr-TR" sz="1100" dirty="0" smtClean="0">
                <a:solidFill>
                  <a:schemeClr val="tx1"/>
                </a:solidFill>
                <a:latin typeface="Comic Sans MS" pitchFamily="66" charset="0"/>
              </a:rPr>
              <a:t>06.01.2016</a:t>
            </a:r>
          </a:p>
          <a:p>
            <a:pPr algn="ctr"/>
            <a:r>
              <a:rPr lang="tr-TR" sz="1100" dirty="0" smtClean="0">
                <a:solidFill>
                  <a:schemeClr val="tx1"/>
                </a:solidFill>
                <a:latin typeface="Comic Sans MS" pitchFamily="66" charset="0"/>
              </a:rPr>
              <a:t>Sulu boya ile çalışma yapıyorum sergilemek için okuluma getiriyorum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11" name="10 Katlanmış Nesne"/>
          <p:cNvSpPr/>
          <p:nvPr/>
        </p:nvSpPr>
        <p:spPr>
          <a:xfrm rot="20802258">
            <a:off x="5426607" y="1551827"/>
            <a:ext cx="1428760" cy="969518"/>
          </a:xfrm>
          <a:prstGeom prst="foldedCorner">
            <a:avLst>
              <a:gd name="adj" fmla="val 0"/>
            </a:avLst>
          </a:prstGeom>
          <a:solidFill>
            <a:srgbClr val="FF99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07.01.2016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Sofra kurulurken aileme yardım ediyorum.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12" name="11 Katlanmış Nesne"/>
          <p:cNvSpPr/>
          <p:nvPr/>
        </p:nvSpPr>
        <p:spPr>
          <a:xfrm rot="362978">
            <a:off x="7177450" y="1430200"/>
            <a:ext cx="1428760" cy="856961"/>
          </a:xfrm>
          <a:prstGeom prst="foldedCorner">
            <a:avLst>
              <a:gd name="adj" fmla="val 0"/>
            </a:avLst>
          </a:prstGeom>
          <a:solidFill>
            <a:srgbClr val="92D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08.01.2016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Ailemle birlikte  kutulardan telefon yapıyoruz.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13" name="12 Katlanmış Nesne"/>
          <p:cNvSpPr/>
          <p:nvPr/>
        </p:nvSpPr>
        <p:spPr>
          <a:xfrm rot="787729">
            <a:off x="4061782" y="4864025"/>
            <a:ext cx="1451508" cy="1201916"/>
          </a:xfrm>
          <a:prstGeom prst="foldedCorner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20.01.2016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Ailem bana bir tekerleme öğretiyor. Arkadaşlarıma söylüyorum.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14" name="13 Katlanmış Nesne"/>
          <p:cNvSpPr/>
          <p:nvPr/>
        </p:nvSpPr>
        <p:spPr>
          <a:xfrm rot="20761578">
            <a:off x="2418688" y="4680494"/>
            <a:ext cx="1430735" cy="1092254"/>
          </a:xfrm>
          <a:prstGeom prst="foldedCorner">
            <a:avLst/>
          </a:prstGeom>
          <a:solidFill>
            <a:srgbClr val="FF66FF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19.01.2016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Gazetelerden daire şeklinde resim kesip okula getiriyorum.</a:t>
            </a:r>
          </a:p>
        </p:txBody>
      </p:sp>
      <p:sp>
        <p:nvSpPr>
          <p:cNvPr id="15" name="14 Katlanmış Nesne"/>
          <p:cNvSpPr/>
          <p:nvPr/>
        </p:nvSpPr>
        <p:spPr>
          <a:xfrm rot="608723">
            <a:off x="364283" y="4854343"/>
            <a:ext cx="1428760" cy="1018838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18.01.2016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Sofra kurulurken aileme yardım ediyorum. 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16" name="15 Katlanmış Nesne"/>
          <p:cNvSpPr/>
          <p:nvPr/>
        </p:nvSpPr>
        <p:spPr>
          <a:xfrm rot="20648491">
            <a:off x="7344262" y="3177367"/>
            <a:ext cx="1455208" cy="1147243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/>
          </a:p>
          <a:p>
            <a:pPr algn="ctr"/>
            <a:r>
              <a:rPr lang="tr-TR" sz="1100" dirty="0" smtClean="0"/>
              <a:t>15.01.2016</a:t>
            </a:r>
          </a:p>
          <a:p>
            <a:pPr algn="ctr"/>
            <a:r>
              <a:rPr lang="tr-TR" sz="1100" dirty="0" smtClean="0"/>
              <a:t>Hafta sonu babamla kurabiye  yapıyorum ve arkadaşlarımla paylaşmak için okula getiriyorum.</a:t>
            </a:r>
            <a:endParaRPr lang="tr-TR" sz="1100" dirty="0"/>
          </a:p>
        </p:txBody>
      </p:sp>
      <p:sp>
        <p:nvSpPr>
          <p:cNvPr id="17" name="16 Katlanmış Nesne"/>
          <p:cNvSpPr/>
          <p:nvPr/>
        </p:nvSpPr>
        <p:spPr>
          <a:xfrm rot="462857">
            <a:off x="5378513" y="3100123"/>
            <a:ext cx="1564290" cy="1157820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endParaRPr lang="tr-TR" sz="12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14.01.2016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Evde mor renk bulma oyunu oynuyoruz. Bulduğum herhangi bir nesneyi okula getiriyorum.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18" name="17 Katlanmış Nesne"/>
          <p:cNvSpPr/>
          <p:nvPr/>
        </p:nvSpPr>
        <p:spPr>
          <a:xfrm rot="20865251">
            <a:off x="3846119" y="3412570"/>
            <a:ext cx="1428760" cy="1037984"/>
          </a:xfrm>
          <a:prstGeom prst="foldedCorner">
            <a:avLst/>
          </a:prstGeom>
          <a:solidFill>
            <a:srgbClr val="00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13.01.2016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Öğretmenime bir resim çiziyorum ve öğretmenime götürüyorum.</a:t>
            </a:r>
            <a:endParaRPr lang="tr-TR" sz="1100" dirty="0">
              <a:latin typeface="Comic Sans MS" pitchFamily="66" charset="0"/>
            </a:endParaRPr>
          </a:p>
        </p:txBody>
      </p:sp>
      <p:sp>
        <p:nvSpPr>
          <p:cNvPr id="19" name="18 Katlanmış Nesne"/>
          <p:cNvSpPr/>
          <p:nvPr/>
        </p:nvSpPr>
        <p:spPr>
          <a:xfrm rot="478172">
            <a:off x="2208862" y="3165794"/>
            <a:ext cx="1428760" cy="1048030"/>
          </a:xfrm>
          <a:prstGeom prst="foldedCorner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r>
              <a:rPr lang="tr-TR" sz="1100" dirty="0" smtClean="0">
                <a:solidFill>
                  <a:schemeClr val="tx1"/>
                </a:solidFill>
                <a:latin typeface="Comic Sans MS" pitchFamily="66" charset="0"/>
              </a:rPr>
              <a:t>12.01.2016</a:t>
            </a:r>
          </a:p>
          <a:p>
            <a:pPr algn="ctr"/>
            <a:r>
              <a:rPr lang="tr-TR" sz="1100" dirty="0" smtClean="0">
                <a:solidFill>
                  <a:schemeClr val="tx1"/>
                </a:solidFill>
                <a:latin typeface="Comic Sans MS" pitchFamily="66" charset="0"/>
              </a:rPr>
              <a:t>Okulda öğrendiğim bir şarkıyı söylüyorum.</a:t>
            </a: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  <a:p>
            <a:pPr algn="ctr"/>
            <a:endParaRPr lang="tr-TR" sz="110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20" name="19 Katlanmış Nesne"/>
          <p:cNvSpPr/>
          <p:nvPr/>
        </p:nvSpPr>
        <p:spPr>
          <a:xfrm rot="20684586">
            <a:off x="327583" y="3311100"/>
            <a:ext cx="1416472" cy="1050832"/>
          </a:xfrm>
          <a:prstGeom prst="foldedCorne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11.01.2016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Annemle oyun hamuru oynuyoruz fotoğrafımızı öğretmenimizle paylaşıyoruz.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</p:txBody>
      </p:sp>
      <p:sp>
        <p:nvSpPr>
          <p:cNvPr id="21" name="20 Katlanmış Nesne"/>
          <p:cNvSpPr/>
          <p:nvPr/>
        </p:nvSpPr>
        <p:spPr>
          <a:xfrm rot="20812680">
            <a:off x="1899072" y="1659353"/>
            <a:ext cx="1488204" cy="1168007"/>
          </a:xfrm>
          <a:prstGeom prst="foldedCorner">
            <a:avLst/>
          </a:prstGeom>
          <a:solidFill>
            <a:srgbClr val="EAD116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05.01.2016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Adana’nın kurtuluşu ile ilgili sohbet ediyoruz. Öğrendiklerimi aile anlatıyorum.</a:t>
            </a:r>
          </a:p>
        </p:txBody>
      </p:sp>
      <p:sp>
        <p:nvSpPr>
          <p:cNvPr id="22" name="21 Katlanmış Nesne"/>
          <p:cNvSpPr/>
          <p:nvPr/>
        </p:nvSpPr>
        <p:spPr>
          <a:xfrm rot="563907">
            <a:off x="240507" y="1615464"/>
            <a:ext cx="1504631" cy="1126741"/>
          </a:xfrm>
          <a:prstGeom prst="foldedCorner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100" dirty="0" smtClean="0">
                <a:latin typeface="Comic Sans MS" pitchFamily="66" charset="0"/>
              </a:rPr>
              <a:t>04.01.2016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Tasarruflu olmanın ne demek  olduğu hakkında ailemle sohbet ediyorum. </a:t>
            </a: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sp>
        <p:nvSpPr>
          <p:cNvPr id="27" name="26 Katlanmış Nesne"/>
          <p:cNvSpPr/>
          <p:nvPr/>
        </p:nvSpPr>
        <p:spPr>
          <a:xfrm rot="826032">
            <a:off x="7450041" y="5073579"/>
            <a:ext cx="1428760" cy="945323"/>
          </a:xfrm>
          <a:prstGeom prst="foldedCorner">
            <a:avLst/>
          </a:prstGeom>
          <a:solidFill>
            <a:schemeClr val="accent6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100" dirty="0" smtClean="0">
                <a:latin typeface="Comic Sans MS" pitchFamily="66" charset="0"/>
              </a:rPr>
              <a:t>22.01.2016</a:t>
            </a:r>
          </a:p>
          <a:p>
            <a:pPr algn="ctr"/>
            <a:r>
              <a:rPr lang="tr-TR" sz="1100" dirty="0" smtClean="0">
                <a:latin typeface="Comic Sans MS" pitchFamily="66" charset="0"/>
              </a:rPr>
              <a:t>Hafta sonu bol bol geziyoruz.</a:t>
            </a:r>
          </a:p>
        </p:txBody>
      </p:sp>
      <p:sp>
        <p:nvSpPr>
          <p:cNvPr id="28" name="27 Katlanmış Nesne"/>
          <p:cNvSpPr/>
          <p:nvPr/>
        </p:nvSpPr>
        <p:spPr>
          <a:xfrm rot="20939011">
            <a:off x="5688427" y="4963327"/>
            <a:ext cx="1530398" cy="972755"/>
          </a:xfrm>
          <a:prstGeom prst="foldedCorner">
            <a:avLst/>
          </a:prstGeom>
          <a:solidFill>
            <a:srgbClr val="FF505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tr-TR" sz="1100" dirty="0" smtClean="0">
              <a:latin typeface="Comic Sans MS" pitchFamily="66" charset="0"/>
            </a:endParaRPr>
          </a:p>
          <a:p>
            <a:pPr algn="ctr"/>
            <a:r>
              <a:rPr lang="tr-TR" sz="1200" dirty="0" smtClean="0">
                <a:latin typeface="Comic Sans MS" pitchFamily="66" charset="0"/>
              </a:rPr>
              <a:t>21.01.2016</a:t>
            </a:r>
          </a:p>
          <a:p>
            <a:pPr algn="ctr"/>
            <a:r>
              <a:rPr lang="tr-TR" sz="1200" dirty="0" smtClean="0">
                <a:latin typeface="Comic Sans MS" pitchFamily="66" charset="0"/>
              </a:rPr>
              <a:t>Babam bana bir hikaye okuyor.</a:t>
            </a:r>
          </a:p>
          <a:p>
            <a:pPr algn="ctr"/>
            <a:endParaRPr lang="tr-TR" sz="1100" dirty="0">
              <a:latin typeface="Comic Sans MS" pitchFamily="66" charset="0"/>
            </a:endParaRPr>
          </a:p>
        </p:txBody>
      </p:sp>
      <p:pic>
        <p:nvPicPr>
          <p:cNvPr id="1126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25128" y="1533863"/>
            <a:ext cx="499155" cy="383965"/>
          </a:xfrm>
          <a:prstGeom prst="rect">
            <a:avLst/>
          </a:prstGeom>
          <a:noFill/>
        </p:spPr>
      </p:pic>
      <p:pic>
        <p:nvPicPr>
          <p:cNvPr id="32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153954" y="3176940"/>
            <a:ext cx="499155" cy="383965"/>
          </a:xfrm>
          <a:prstGeom prst="rect">
            <a:avLst/>
          </a:prstGeom>
          <a:noFill/>
        </p:spPr>
      </p:pic>
      <p:pic>
        <p:nvPicPr>
          <p:cNvPr id="33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10847" y="3462691"/>
            <a:ext cx="499155" cy="383965"/>
          </a:xfrm>
          <a:prstGeom prst="rect">
            <a:avLst/>
          </a:prstGeom>
          <a:noFill/>
        </p:spPr>
      </p:pic>
      <p:pic>
        <p:nvPicPr>
          <p:cNvPr id="34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083177" y="1319549"/>
            <a:ext cx="499155" cy="383965"/>
          </a:xfrm>
          <a:prstGeom prst="rect">
            <a:avLst/>
          </a:prstGeom>
          <a:noFill/>
        </p:spPr>
      </p:pic>
      <p:pic>
        <p:nvPicPr>
          <p:cNvPr id="35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225789" y="1748178"/>
            <a:ext cx="499155" cy="383965"/>
          </a:xfrm>
          <a:prstGeom prst="rect">
            <a:avLst/>
          </a:prstGeom>
          <a:noFill/>
        </p:spPr>
      </p:pic>
      <p:pic>
        <p:nvPicPr>
          <p:cNvPr id="36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3439838" y="1676740"/>
            <a:ext cx="499155" cy="383965"/>
          </a:xfrm>
          <a:prstGeom prst="rect">
            <a:avLst/>
          </a:prstGeom>
          <a:noFill/>
        </p:spPr>
      </p:pic>
      <p:pic>
        <p:nvPicPr>
          <p:cNvPr id="38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511541" y="5177201"/>
            <a:ext cx="499155" cy="383965"/>
          </a:xfrm>
          <a:prstGeom prst="rect">
            <a:avLst/>
          </a:prstGeom>
          <a:noFill/>
        </p:spPr>
      </p:pic>
      <p:pic>
        <p:nvPicPr>
          <p:cNvPr id="39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4011342" y="4748573"/>
            <a:ext cx="499155" cy="383965"/>
          </a:xfrm>
          <a:prstGeom prst="rect">
            <a:avLst/>
          </a:prstGeom>
          <a:noFill/>
        </p:spPr>
      </p:pic>
      <p:pic>
        <p:nvPicPr>
          <p:cNvPr id="4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153955" y="4820012"/>
            <a:ext cx="499155" cy="383965"/>
          </a:xfrm>
          <a:prstGeom prst="rect">
            <a:avLst/>
          </a:prstGeom>
          <a:noFill/>
        </p:spPr>
      </p:pic>
      <p:pic>
        <p:nvPicPr>
          <p:cNvPr id="4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296566" y="4748574"/>
            <a:ext cx="499155" cy="383965"/>
          </a:xfrm>
          <a:prstGeom prst="rect">
            <a:avLst/>
          </a:prstGeom>
          <a:noFill/>
        </p:spPr>
      </p:pic>
      <p:pic>
        <p:nvPicPr>
          <p:cNvPr id="42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083177" y="3319813"/>
            <a:ext cx="499155" cy="383965"/>
          </a:xfrm>
          <a:prstGeom prst="rect">
            <a:avLst/>
          </a:prstGeom>
          <a:noFill/>
        </p:spPr>
      </p:pic>
      <p:pic>
        <p:nvPicPr>
          <p:cNvPr id="43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5225788" y="3034061"/>
            <a:ext cx="499155" cy="383965"/>
          </a:xfrm>
          <a:prstGeom prst="rect">
            <a:avLst/>
          </a:prstGeom>
          <a:noFill/>
        </p:spPr>
      </p:pic>
      <p:pic>
        <p:nvPicPr>
          <p:cNvPr id="44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3654153" y="3605565"/>
            <a:ext cx="499155" cy="383965"/>
          </a:xfrm>
          <a:prstGeom prst="rect">
            <a:avLst/>
          </a:prstGeom>
          <a:noFill/>
        </p:spPr>
      </p:pic>
      <p:pic>
        <p:nvPicPr>
          <p:cNvPr id="50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7368929" y="4962887"/>
            <a:ext cx="499155" cy="383965"/>
          </a:xfrm>
          <a:prstGeom prst="rect">
            <a:avLst/>
          </a:prstGeom>
          <a:noFill/>
        </p:spPr>
      </p:pic>
      <p:pic>
        <p:nvPicPr>
          <p:cNvPr id="51" name="Picture 2" descr="http://www.siterentacar.com/img/raptiy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293827">
            <a:off x="1653888" y="1819615"/>
            <a:ext cx="499155" cy="383965"/>
          </a:xfrm>
          <a:prstGeom prst="rect">
            <a:avLst/>
          </a:prstGeom>
          <a:noFill/>
        </p:spPr>
      </p:pic>
      <p:sp>
        <p:nvSpPr>
          <p:cNvPr id="53" name="52 Yukarı Şerit"/>
          <p:cNvSpPr/>
          <p:nvPr/>
        </p:nvSpPr>
        <p:spPr>
          <a:xfrm>
            <a:off x="0" y="214290"/>
            <a:ext cx="9144000" cy="857232"/>
          </a:xfrm>
          <a:prstGeom prst="ribbon2">
            <a:avLst/>
          </a:prstGeom>
          <a:solidFill>
            <a:srgbClr val="FFCC00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000" b="1" dirty="0" smtClean="0">
                <a:latin typeface="Comic Sans MS" pitchFamily="66" charset="0"/>
              </a:rPr>
              <a:t>DEV ÇOCUK ANAOKULU </a:t>
            </a:r>
            <a:r>
              <a:rPr lang="tr-TR" sz="2000" b="1" dirty="0" smtClean="0">
                <a:latin typeface="Comic Sans MS" pitchFamily="66" charset="0"/>
              </a:rPr>
              <a:t>OCAK AYI AİLE KATILIMI</a:t>
            </a:r>
            <a:endParaRPr lang="tr-TR" sz="2000" b="1" dirty="0">
              <a:latin typeface="Comic Sans MS" pitchFamily="66" charset="0"/>
            </a:endParaRPr>
          </a:p>
        </p:txBody>
      </p:sp>
      <p:sp>
        <p:nvSpPr>
          <p:cNvPr id="62" name="61 Metin kutusu"/>
          <p:cNvSpPr txBox="1"/>
          <p:nvPr/>
        </p:nvSpPr>
        <p:spPr>
          <a:xfrm>
            <a:off x="2500298" y="5000636"/>
            <a:ext cx="714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100" dirty="0"/>
          </a:p>
        </p:txBody>
      </p:sp>
      <p:sp>
        <p:nvSpPr>
          <p:cNvPr id="63" name="62 Metin kutusu"/>
          <p:cNvSpPr txBox="1"/>
          <p:nvPr/>
        </p:nvSpPr>
        <p:spPr>
          <a:xfrm>
            <a:off x="4643438" y="5643578"/>
            <a:ext cx="4571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r-TR" sz="1100" dirty="0"/>
          </a:p>
        </p:txBody>
      </p:sp>
      <p:sp>
        <p:nvSpPr>
          <p:cNvPr id="64" name="63 Metin kutusu"/>
          <p:cNvSpPr txBox="1"/>
          <p:nvPr/>
        </p:nvSpPr>
        <p:spPr>
          <a:xfrm>
            <a:off x="1428728" y="542926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100" dirty="0"/>
          </a:p>
        </p:txBody>
      </p:sp>
      <p:sp>
        <p:nvSpPr>
          <p:cNvPr id="65" name="64 Metin kutusu"/>
          <p:cNvSpPr txBox="1"/>
          <p:nvPr/>
        </p:nvSpPr>
        <p:spPr>
          <a:xfrm>
            <a:off x="1071538" y="5429264"/>
            <a:ext cx="18473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sz="1100" dirty="0"/>
          </a:p>
        </p:txBody>
      </p:sp>
      <p:sp>
        <p:nvSpPr>
          <p:cNvPr id="66" name="65 Metin kutusu"/>
          <p:cNvSpPr txBox="1"/>
          <p:nvPr/>
        </p:nvSpPr>
        <p:spPr>
          <a:xfrm>
            <a:off x="3786182" y="65008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r-TR" dirty="0"/>
          </a:p>
        </p:txBody>
      </p:sp>
      <p:sp>
        <p:nvSpPr>
          <p:cNvPr id="67" name="66 Dikdörtgen"/>
          <p:cNvSpPr/>
          <p:nvPr/>
        </p:nvSpPr>
        <p:spPr>
          <a:xfrm>
            <a:off x="785786" y="6572272"/>
            <a:ext cx="8072494" cy="285728"/>
          </a:xfrm>
          <a:prstGeom prst="rect">
            <a:avLst/>
          </a:prstGeom>
          <a:solidFill>
            <a:srgbClr val="FF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1400" dirty="0" smtClean="0">
                <a:solidFill>
                  <a:schemeClr val="tx1"/>
                </a:solidFill>
              </a:rPr>
              <a:t>DEĞERLİ VELİLERİM ETKİNLİKLERİ GÜNLÜK OLARAK UYGULAYIP GÜNCEMİZE NOT EDİNİZ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158</Words>
  <Application>Microsoft Office PowerPoint</Application>
  <PresentationFormat>Ekran Gösterisi (4:3)</PresentationFormat>
  <Paragraphs>71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Slayt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nuri</dc:creator>
  <cp:lastModifiedBy>nuri</cp:lastModifiedBy>
  <cp:revision>44</cp:revision>
  <dcterms:created xsi:type="dcterms:W3CDTF">2015-10-25T14:45:44Z</dcterms:created>
  <dcterms:modified xsi:type="dcterms:W3CDTF">2016-01-02T19:31:50Z</dcterms:modified>
</cp:coreProperties>
</file>