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66FF"/>
    <a:srgbClr val="00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AA3E0-A266-45CF-95C7-0E2BD7D30856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C50B3-FC7F-4B3A-9791-93ECD5162DB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C50B3-FC7F-4B3A-9791-93ECD5162DB8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C8D1-89BE-4533-B2AE-E99E1B644785}" type="datetimeFigureOut">
              <a:rPr lang="tr-TR" smtClean="0"/>
              <a:pPr/>
              <a:t>22.11.2015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Katlanmış Nesne"/>
          <p:cNvSpPr/>
          <p:nvPr/>
        </p:nvSpPr>
        <p:spPr>
          <a:xfrm rot="21328618">
            <a:off x="3533057" y="1266570"/>
            <a:ext cx="1357322" cy="881067"/>
          </a:xfrm>
          <a:prstGeom prst="foldedCorner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03.12.2015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1 den 20 ye kadar sayıyorum.</a:t>
            </a: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11" name="10 Katlanmış Nesne"/>
          <p:cNvSpPr/>
          <p:nvPr/>
        </p:nvSpPr>
        <p:spPr>
          <a:xfrm rot="20802258">
            <a:off x="5152627" y="1438528"/>
            <a:ext cx="1428760" cy="867129"/>
          </a:xfrm>
          <a:prstGeom prst="foldedCorner">
            <a:avLst>
              <a:gd name="adj" fmla="val 0"/>
            </a:avLst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04.12.2015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Artık materyallerden uçak yapıyoruz.</a:t>
            </a:r>
          </a:p>
        </p:txBody>
      </p:sp>
      <p:sp>
        <p:nvSpPr>
          <p:cNvPr id="12" name="11 Katlanmış Nesne"/>
          <p:cNvSpPr/>
          <p:nvPr/>
        </p:nvSpPr>
        <p:spPr>
          <a:xfrm rot="362978">
            <a:off x="7177450" y="1430200"/>
            <a:ext cx="1428760" cy="856961"/>
          </a:xfrm>
          <a:prstGeom prst="foldedCorner">
            <a:avLst>
              <a:gd name="adj" fmla="val 0"/>
            </a:avLst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05.12.2015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Dışarı çıkıp mevsim değişikliklerini gözlemleyip resmediyoruz.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13" name="12 Katlanmış Nesne"/>
          <p:cNvSpPr/>
          <p:nvPr/>
        </p:nvSpPr>
        <p:spPr>
          <a:xfrm rot="787729">
            <a:off x="3837621" y="3650231"/>
            <a:ext cx="1428760" cy="954292"/>
          </a:xfrm>
          <a:prstGeom prst="foldedCorner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r>
              <a:rPr lang="tr-TR" sz="1200" dirty="0" smtClean="0">
                <a:latin typeface="Comic Sans MS" pitchFamily="66" charset="0"/>
              </a:rPr>
              <a:t>16.12.2015</a:t>
            </a:r>
          </a:p>
          <a:p>
            <a:pPr algn="ctr"/>
            <a:r>
              <a:rPr lang="tr-TR" sz="1200" dirty="0" smtClean="0">
                <a:latin typeface="Comic Sans MS" pitchFamily="66" charset="0"/>
              </a:rPr>
              <a:t>İstanbul ile ilgili sohbet ediyoruz.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14" name="13 Katlanmış Nesne"/>
          <p:cNvSpPr/>
          <p:nvPr/>
        </p:nvSpPr>
        <p:spPr>
          <a:xfrm rot="20761578">
            <a:off x="1910000" y="3785243"/>
            <a:ext cx="1428760" cy="797065"/>
          </a:xfrm>
          <a:prstGeom prst="foldedCorner">
            <a:avLst/>
          </a:prstGeom>
          <a:solidFill>
            <a:srgbClr val="FF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15.12.2015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Annemle birlikte kurabiye yapıyorum.</a:t>
            </a:r>
          </a:p>
        </p:txBody>
      </p:sp>
      <p:sp>
        <p:nvSpPr>
          <p:cNvPr id="15" name="14 Katlanmış Nesne"/>
          <p:cNvSpPr/>
          <p:nvPr/>
        </p:nvSpPr>
        <p:spPr>
          <a:xfrm rot="608723">
            <a:off x="281993" y="3762147"/>
            <a:ext cx="1428760" cy="895624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14.12.2015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Aileme bir hikaye anlatıyorum</a:t>
            </a:r>
          </a:p>
        </p:txBody>
      </p:sp>
      <p:sp>
        <p:nvSpPr>
          <p:cNvPr id="16" name="15 Katlanmış Nesne"/>
          <p:cNvSpPr/>
          <p:nvPr/>
        </p:nvSpPr>
        <p:spPr>
          <a:xfrm rot="490538">
            <a:off x="7285832" y="2535909"/>
            <a:ext cx="1455208" cy="74815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/>
          </a:p>
          <a:p>
            <a:pPr algn="ctr"/>
            <a:r>
              <a:rPr lang="tr-TR" sz="1100" dirty="0" smtClean="0"/>
              <a:t>11.12.2015</a:t>
            </a:r>
          </a:p>
          <a:p>
            <a:pPr algn="ctr"/>
            <a:r>
              <a:rPr lang="tr-TR" sz="1400" dirty="0" smtClean="0"/>
              <a:t>Kutulardan  araba yapıyoruz.</a:t>
            </a:r>
          </a:p>
          <a:p>
            <a:pPr algn="ctr"/>
            <a:endParaRPr lang="tr-TR" sz="1100" dirty="0"/>
          </a:p>
        </p:txBody>
      </p:sp>
      <p:sp>
        <p:nvSpPr>
          <p:cNvPr id="17" name="16 Katlanmış Nesne"/>
          <p:cNvSpPr/>
          <p:nvPr/>
        </p:nvSpPr>
        <p:spPr>
          <a:xfrm rot="462857">
            <a:off x="5332656" y="2592644"/>
            <a:ext cx="1428760" cy="785818"/>
          </a:xfrm>
          <a:prstGeom prst="foldedCorner">
            <a:avLst/>
          </a:prstGeom>
          <a:solidFill>
            <a:srgbClr val="FF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r>
              <a:rPr lang="tr-TR" sz="1200" dirty="0" smtClean="0">
                <a:latin typeface="Comic Sans MS" pitchFamily="66" charset="0"/>
              </a:rPr>
              <a:t>10.12.2015</a:t>
            </a:r>
          </a:p>
          <a:p>
            <a:pPr algn="ctr"/>
            <a:r>
              <a:rPr lang="tr-TR" sz="1200" dirty="0" smtClean="0">
                <a:latin typeface="Comic Sans MS" pitchFamily="66" charset="0"/>
              </a:rPr>
              <a:t>Sofrayı kurmaya yardım ediyorum</a:t>
            </a: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18" name="17 Katlanmış Nesne"/>
          <p:cNvSpPr/>
          <p:nvPr/>
        </p:nvSpPr>
        <p:spPr>
          <a:xfrm rot="20865251">
            <a:off x="3648750" y="2498963"/>
            <a:ext cx="1428760" cy="878203"/>
          </a:xfrm>
          <a:prstGeom prst="foldedCorner">
            <a:avLst/>
          </a:prstGeom>
          <a:solidFill>
            <a:srgbClr val="00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09.12.2015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Evdeki yeşil renkleri buluyorum.</a:t>
            </a: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19" name="18 Katlanmış Nesne"/>
          <p:cNvSpPr/>
          <p:nvPr/>
        </p:nvSpPr>
        <p:spPr>
          <a:xfrm rot="478172">
            <a:off x="1976370" y="2666997"/>
            <a:ext cx="1428760" cy="785818"/>
          </a:xfrm>
          <a:prstGeom prst="foldedCorner">
            <a:avLst/>
          </a:prstGeom>
          <a:solidFill>
            <a:schemeClr val="accent3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08.12.2015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Okulda öğrendiğim bir şarkıyı söylüyorum.</a:t>
            </a:r>
          </a:p>
        </p:txBody>
      </p:sp>
      <p:sp>
        <p:nvSpPr>
          <p:cNvPr id="20" name="19 Katlanmış Nesne"/>
          <p:cNvSpPr/>
          <p:nvPr/>
        </p:nvSpPr>
        <p:spPr>
          <a:xfrm rot="20684586">
            <a:off x="309865" y="2592384"/>
            <a:ext cx="1364550" cy="909215"/>
          </a:xfrm>
          <a:prstGeom prst="foldedCorner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07.12.2015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Evdeki mavi renkleri buluyoruz.</a:t>
            </a:r>
          </a:p>
        </p:txBody>
      </p:sp>
      <p:sp>
        <p:nvSpPr>
          <p:cNvPr id="21" name="20 Katlanmış Nesne"/>
          <p:cNvSpPr/>
          <p:nvPr/>
        </p:nvSpPr>
        <p:spPr>
          <a:xfrm rot="20812680">
            <a:off x="1880083" y="1347674"/>
            <a:ext cx="1512427" cy="1124680"/>
          </a:xfrm>
          <a:prstGeom prst="foldedCorner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02.12.2015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Annem babam bana kumbara alıyor bende para biriktirmeye başlıyorum</a:t>
            </a:r>
          </a:p>
        </p:txBody>
      </p:sp>
      <p:sp>
        <p:nvSpPr>
          <p:cNvPr id="22" name="21 Katlanmış Nesne"/>
          <p:cNvSpPr/>
          <p:nvPr/>
        </p:nvSpPr>
        <p:spPr>
          <a:xfrm rot="563907">
            <a:off x="268854" y="1611558"/>
            <a:ext cx="1428760" cy="785818"/>
          </a:xfrm>
          <a:prstGeom prst="foldedCorner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01.12.2015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Nasıl tutumlu oluruz  ailem beni bilgilendiriyor.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23" name="22 Katlanmış Nesne"/>
          <p:cNvSpPr/>
          <p:nvPr/>
        </p:nvSpPr>
        <p:spPr>
          <a:xfrm rot="21021658">
            <a:off x="5699274" y="4828954"/>
            <a:ext cx="1428760" cy="78581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24.12.2015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Ayları sayıyorum.</a:t>
            </a:r>
          </a:p>
        </p:txBody>
      </p:sp>
      <p:sp>
        <p:nvSpPr>
          <p:cNvPr id="24" name="23 Katlanmış Nesne"/>
          <p:cNvSpPr/>
          <p:nvPr/>
        </p:nvSpPr>
        <p:spPr>
          <a:xfrm rot="295505">
            <a:off x="3611313" y="4631211"/>
            <a:ext cx="1421310" cy="979997"/>
          </a:xfrm>
          <a:prstGeom prst="foldedCorner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23.12.2015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10’ar 10’ar ritmik sayıyoruz.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25" name="24 Katlanmış Nesne"/>
          <p:cNvSpPr/>
          <p:nvPr/>
        </p:nvSpPr>
        <p:spPr>
          <a:xfrm rot="21126481">
            <a:off x="1904539" y="4666375"/>
            <a:ext cx="1428760" cy="785818"/>
          </a:xfrm>
          <a:prstGeom prst="foldedCorner">
            <a:avLst/>
          </a:prstGeom>
          <a:solidFill>
            <a:srgbClr val="00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22.12.2015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Öğretmenime kış mevsimi ile ilgili resim yapıyorum.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26" name="25 Katlanmış Nesne"/>
          <p:cNvSpPr/>
          <p:nvPr/>
        </p:nvSpPr>
        <p:spPr>
          <a:xfrm rot="574746">
            <a:off x="273424" y="4756535"/>
            <a:ext cx="1428760" cy="830514"/>
          </a:xfrm>
          <a:prstGeom prst="foldedCorner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21.12.2015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Ailemle takvim inceliyorum.</a:t>
            </a:r>
          </a:p>
        </p:txBody>
      </p:sp>
      <p:sp>
        <p:nvSpPr>
          <p:cNvPr id="27" name="26 Katlanmış Nesne"/>
          <p:cNvSpPr/>
          <p:nvPr/>
        </p:nvSpPr>
        <p:spPr>
          <a:xfrm rot="826032">
            <a:off x="7359624" y="3873470"/>
            <a:ext cx="1428760" cy="785818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18.12.2015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Farklı bir uzay aracı yapıyoruz.</a:t>
            </a:r>
          </a:p>
        </p:txBody>
      </p:sp>
      <p:sp>
        <p:nvSpPr>
          <p:cNvPr id="28" name="27 Katlanmış Nesne"/>
          <p:cNvSpPr/>
          <p:nvPr/>
        </p:nvSpPr>
        <p:spPr>
          <a:xfrm rot="20939011">
            <a:off x="5480083" y="3644894"/>
            <a:ext cx="1530398" cy="794909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200" dirty="0" smtClean="0">
                <a:latin typeface="Comic Sans MS" pitchFamily="66" charset="0"/>
              </a:rPr>
              <a:t>17.12.2015</a:t>
            </a:r>
          </a:p>
          <a:p>
            <a:pPr algn="ctr"/>
            <a:r>
              <a:rPr lang="tr-TR" sz="1200" dirty="0" smtClean="0">
                <a:latin typeface="Comic Sans MS" pitchFamily="66" charset="0"/>
              </a:rPr>
              <a:t>Evdeki mor renkleri buluyoruz.</a:t>
            </a: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29" name="28 Katlanmış Nesne"/>
          <p:cNvSpPr/>
          <p:nvPr/>
        </p:nvSpPr>
        <p:spPr>
          <a:xfrm rot="603858">
            <a:off x="7366891" y="4863022"/>
            <a:ext cx="1482580" cy="1048953"/>
          </a:xfrm>
          <a:prstGeom prst="foldedCorner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25.12.2015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Kumbaramda biriktirdiğim para ile oyuncak almaya gidiyoruz.</a:t>
            </a:r>
          </a:p>
        </p:txBody>
      </p:sp>
      <p:pic>
        <p:nvPicPr>
          <p:cNvPr id="1126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225128" y="1533863"/>
            <a:ext cx="499155" cy="383965"/>
          </a:xfrm>
          <a:prstGeom prst="rect">
            <a:avLst/>
          </a:prstGeom>
          <a:noFill/>
        </p:spPr>
      </p:pic>
      <p:pic>
        <p:nvPicPr>
          <p:cNvPr id="32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1868203" y="2605434"/>
            <a:ext cx="499155" cy="383965"/>
          </a:xfrm>
          <a:prstGeom prst="rect">
            <a:avLst/>
          </a:prstGeom>
          <a:noFill/>
        </p:spPr>
      </p:pic>
      <p:pic>
        <p:nvPicPr>
          <p:cNvPr id="33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10846" y="2748309"/>
            <a:ext cx="499155" cy="383965"/>
          </a:xfrm>
          <a:prstGeom prst="rect">
            <a:avLst/>
          </a:prstGeom>
          <a:noFill/>
        </p:spPr>
      </p:pic>
      <p:pic>
        <p:nvPicPr>
          <p:cNvPr id="34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7083177" y="1319549"/>
            <a:ext cx="499155" cy="383965"/>
          </a:xfrm>
          <a:prstGeom prst="rect">
            <a:avLst/>
          </a:prstGeom>
          <a:noFill/>
        </p:spPr>
      </p:pic>
      <p:pic>
        <p:nvPicPr>
          <p:cNvPr id="35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5011474" y="1605300"/>
            <a:ext cx="499155" cy="383965"/>
          </a:xfrm>
          <a:prstGeom prst="rect">
            <a:avLst/>
          </a:prstGeom>
          <a:noFill/>
        </p:spPr>
      </p:pic>
      <p:pic>
        <p:nvPicPr>
          <p:cNvPr id="3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3368400" y="1248111"/>
            <a:ext cx="499155" cy="383965"/>
          </a:xfrm>
          <a:prstGeom prst="rect">
            <a:avLst/>
          </a:prstGeom>
          <a:noFill/>
        </p:spPr>
      </p:pic>
      <p:pic>
        <p:nvPicPr>
          <p:cNvPr id="38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5297227" y="3819879"/>
            <a:ext cx="499155" cy="383965"/>
          </a:xfrm>
          <a:prstGeom prst="rect">
            <a:avLst/>
          </a:prstGeom>
          <a:noFill/>
        </p:spPr>
      </p:pic>
      <p:pic>
        <p:nvPicPr>
          <p:cNvPr id="39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3797029" y="3462689"/>
            <a:ext cx="499155" cy="383965"/>
          </a:xfrm>
          <a:prstGeom prst="rect">
            <a:avLst/>
          </a:prstGeom>
          <a:noFill/>
        </p:spPr>
      </p:pic>
      <p:pic>
        <p:nvPicPr>
          <p:cNvPr id="4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1725326" y="3962755"/>
            <a:ext cx="499155" cy="383965"/>
          </a:xfrm>
          <a:prstGeom prst="rect">
            <a:avLst/>
          </a:prstGeom>
          <a:noFill/>
        </p:spPr>
      </p:pic>
      <p:pic>
        <p:nvPicPr>
          <p:cNvPr id="4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225129" y="3748441"/>
            <a:ext cx="499155" cy="383965"/>
          </a:xfrm>
          <a:prstGeom prst="rect">
            <a:avLst/>
          </a:prstGeom>
          <a:noFill/>
        </p:spPr>
      </p:pic>
      <p:pic>
        <p:nvPicPr>
          <p:cNvPr id="42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7154614" y="2462557"/>
            <a:ext cx="499155" cy="383965"/>
          </a:xfrm>
          <a:prstGeom prst="rect">
            <a:avLst/>
          </a:prstGeom>
          <a:noFill/>
        </p:spPr>
      </p:pic>
      <p:pic>
        <p:nvPicPr>
          <p:cNvPr id="43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5225788" y="2533996"/>
            <a:ext cx="499155" cy="383965"/>
          </a:xfrm>
          <a:prstGeom prst="rect">
            <a:avLst/>
          </a:prstGeom>
          <a:noFill/>
        </p:spPr>
      </p:pic>
      <p:pic>
        <p:nvPicPr>
          <p:cNvPr id="44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3439838" y="2676871"/>
            <a:ext cx="499155" cy="383965"/>
          </a:xfrm>
          <a:prstGeom prst="rect">
            <a:avLst/>
          </a:prstGeom>
          <a:noFill/>
        </p:spPr>
      </p:pic>
      <p:pic>
        <p:nvPicPr>
          <p:cNvPr id="45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7212676" y="4767061"/>
            <a:ext cx="538086" cy="383965"/>
          </a:xfrm>
          <a:prstGeom prst="rect">
            <a:avLst/>
          </a:prstGeom>
          <a:noFill/>
        </p:spPr>
      </p:pic>
      <p:pic>
        <p:nvPicPr>
          <p:cNvPr id="4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5511541" y="4962887"/>
            <a:ext cx="499155" cy="383965"/>
          </a:xfrm>
          <a:prstGeom prst="rect">
            <a:avLst/>
          </a:prstGeom>
          <a:noFill/>
        </p:spPr>
      </p:pic>
      <p:pic>
        <p:nvPicPr>
          <p:cNvPr id="47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3511275" y="4677134"/>
            <a:ext cx="499155" cy="383965"/>
          </a:xfrm>
          <a:prstGeom prst="rect">
            <a:avLst/>
          </a:prstGeom>
          <a:noFill/>
        </p:spPr>
      </p:pic>
      <p:pic>
        <p:nvPicPr>
          <p:cNvPr id="48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1725325" y="4748574"/>
            <a:ext cx="499155" cy="383965"/>
          </a:xfrm>
          <a:prstGeom prst="rect">
            <a:avLst/>
          </a:prstGeom>
          <a:noFill/>
        </p:spPr>
      </p:pic>
      <p:pic>
        <p:nvPicPr>
          <p:cNvPr id="49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225128" y="4677136"/>
            <a:ext cx="499155" cy="383965"/>
          </a:xfrm>
          <a:prstGeom prst="rect">
            <a:avLst/>
          </a:prstGeom>
          <a:noFill/>
        </p:spPr>
      </p:pic>
      <p:pic>
        <p:nvPicPr>
          <p:cNvPr id="5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7368927" y="3677004"/>
            <a:ext cx="499155" cy="383965"/>
          </a:xfrm>
          <a:prstGeom prst="rect">
            <a:avLst/>
          </a:prstGeom>
          <a:noFill/>
        </p:spPr>
      </p:pic>
      <p:pic>
        <p:nvPicPr>
          <p:cNvPr id="5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1653889" y="1533864"/>
            <a:ext cx="499155" cy="383965"/>
          </a:xfrm>
          <a:prstGeom prst="rect">
            <a:avLst/>
          </a:prstGeom>
          <a:noFill/>
        </p:spPr>
      </p:pic>
      <p:sp>
        <p:nvSpPr>
          <p:cNvPr id="53" name="52 Yukarı Şerit"/>
          <p:cNvSpPr/>
          <p:nvPr/>
        </p:nvSpPr>
        <p:spPr>
          <a:xfrm>
            <a:off x="0" y="214290"/>
            <a:ext cx="9144000" cy="857232"/>
          </a:xfrm>
          <a:prstGeom prst="ribbon2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PENGUENLER SINIFI </a:t>
            </a:r>
          </a:p>
          <a:p>
            <a:pPr algn="ctr"/>
            <a:r>
              <a:rPr lang="tr-TR" sz="2000" b="1" dirty="0" smtClean="0">
                <a:latin typeface="Comic Sans MS" pitchFamily="66" charset="0"/>
              </a:rPr>
              <a:t>ARALIK AYI AİLE KATILIMI</a:t>
            </a:r>
            <a:endParaRPr lang="tr-TR" sz="2000" b="1" dirty="0">
              <a:latin typeface="Comic Sans MS" pitchFamily="66" charset="0"/>
            </a:endParaRPr>
          </a:p>
        </p:txBody>
      </p:sp>
      <p:sp>
        <p:nvSpPr>
          <p:cNvPr id="54" name="53 Katlanmış Nesne"/>
          <p:cNvSpPr/>
          <p:nvPr/>
        </p:nvSpPr>
        <p:spPr>
          <a:xfrm rot="20881604">
            <a:off x="4290859" y="5574244"/>
            <a:ext cx="1490977" cy="889514"/>
          </a:xfrm>
          <a:prstGeom prst="foldedCorner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000" dirty="0" smtClean="0">
              <a:latin typeface="Comic Sans MS" pitchFamily="66" charset="0"/>
            </a:endParaRPr>
          </a:p>
          <a:p>
            <a:pPr algn="ctr"/>
            <a:endParaRPr lang="tr-TR" sz="1000" dirty="0" smtClean="0">
              <a:latin typeface="Comic Sans MS" pitchFamily="66" charset="0"/>
            </a:endParaRPr>
          </a:p>
          <a:p>
            <a:pPr algn="ctr"/>
            <a:endParaRPr lang="tr-TR" sz="1000" dirty="0" smtClean="0">
              <a:latin typeface="Comic Sans MS" pitchFamily="66" charset="0"/>
            </a:endParaRPr>
          </a:p>
          <a:p>
            <a:pPr algn="ctr"/>
            <a:r>
              <a:rPr lang="tr-TR" sz="1000" dirty="0" smtClean="0">
                <a:latin typeface="Comic Sans MS" pitchFamily="66" charset="0"/>
              </a:rPr>
              <a:t>30.12.2015</a:t>
            </a:r>
          </a:p>
          <a:p>
            <a:pPr algn="ctr"/>
            <a:r>
              <a:rPr lang="tr-TR" sz="1200" dirty="0" smtClean="0">
                <a:latin typeface="Comic Sans MS" pitchFamily="66" charset="0"/>
              </a:rPr>
              <a:t>Aileme yeni yıl şarkımı söylüyorum</a:t>
            </a:r>
          </a:p>
          <a:p>
            <a:pPr algn="ctr"/>
            <a:endParaRPr lang="tr-TR" sz="1000" dirty="0" smtClean="0">
              <a:latin typeface="Comic Sans MS" pitchFamily="66" charset="0"/>
            </a:endParaRPr>
          </a:p>
          <a:p>
            <a:pPr algn="ctr"/>
            <a:endParaRPr lang="tr-TR" sz="1000" dirty="0" smtClean="0">
              <a:latin typeface="Comic Sans MS" pitchFamily="66" charset="0"/>
            </a:endParaRPr>
          </a:p>
          <a:p>
            <a:pPr algn="ctr"/>
            <a:endParaRPr lang="tr-TR" sz="1200" dirty="0">
              <a:latin typeface="Comic Sans MS" pitchFamily="66" charset="0"/>
            </a:endParaRPr>
          </a:p>
        </p:txBody>
      </p:sp>
      <p:sp>
        <p:nvSpPr>
          <p:cNvPr id="55" name="54 Katlanmış Nesne"/>
          <p:cNvSpPr/>
          <p:nvPr/>
        </p:nvSpPr>
        <p:spPr>
          <a:xfrm rot="740670">
            <a:off x="2639219" y="5644344"/>
            <a:ext cx="1428760" cy="785818"/>
          </a:xfrm>
          <a:prstGeom prst="foldedCorner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29.12.2015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 Yeni yıl ile ilgili sohbet ediyoruz.</a:t>
            </a:r>
          </a:p>
        </p:txBody>
      </p:sp>
      <p:sp>
        <p:nvSpPr>
          <p:cNvPr id="56" name="55 Katlanmış Nesne"/>
          <p:cNvSpPr/>
          <p:nvPr/>
        </p:nvSpPr>
        <p:spPr>
          <a:xfrm rot="21360478">
            <a:off x="742632" y="5695265"/>
            <a:ext cx="1515067" cy="865363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28.12.2015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Evdeki turuncu renkleri buluyorum.</a:t>
            </a:r>
          </a:p>
        </p:txBody>
      </p:sp>
      <p:sp>
        <p:nvSpPr>
          <p:cNvPr id="57" name="56 Katlanmış Nesne"/>
          <p:cNvSpPr/>
          <p:nvPr/>
        </p:nvSpPr>
        <p:spPr>
          <a:xfrm rot="21336536">
            <a:off x="6034431" y="5628352"/>
            <a:ext cx="1504294" cy="937228"/>
          </a:xfrm>
          <a:prstGeom prst="foldedCorner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r>
              <a:rPr lang="tr-TR" sz="1400" dirty="0" smtClean="0">
                <a:latin typeface="Comic Sans MS" pitchFamily="66" charset="0"/>
              </a:rPr>
              <a:t>31.12.2015</a:t>
            </a:r>
          </a:p>
          <a:p>
            <a:pPr algn="ctr"/>
            <a:r>
              <a:rPr lang="tr-TR" sz="1400" dirty="0" smtClean="0">
                <a:latin typeface="Comic Sans MS" pitchFamily="66" charset="0"/>
              </a:rPr>
              <a:t>Öğretmenimize yeni yıl kartı hazırlıyoruz.</a:t>
            </a: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pic>
        <p:nvPicPr>
          <p:cNvPr id="58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5855440" y="5691609"/>
            <a:ext cx="520031" cy="371081"/>
          </a:xfrm>
          <a:prstGeom prst="rect">
            <a:avLst/>
          </a:prstGeom>
          <a:noFill/>
        </p:spPr>
      </p:pic>
      <p:pic>
        <p:nvPicPr>
          <p:cNvPr id="59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4212280" y="5910070"/>
            <a:ext cx="538086" cy="383965"/>
          </a:xfrm>
          <a:prstGeom prst="rect">
            <a:avLst/>
          </a:prstGeom>
          <a:noFill/>
        </p:spPr>
      </p:pic>
      <p:pic>
        <p:nvPicPr>
          <p:cNvPr id="6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2497768" y="5481442"/>
            <a:ext cx="538086" cy="383965"/>
          </a:xfrm>
          <a:prstGeom prst="rect">
            <a:avLst/>
          </a:prstGeom>
          <a:noFill/>
        </p:spPr>
      </p:pic>
      <p:pic>
        <p:nvPicPr>
          <p:cNvPr id="6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293827">
            <a:off x="497505" y="5838632"/>
            <a:ext cx="538086" cy="383965"/>
          </a:xfrm>
          <a:prstGeom prst="rect">
            <a:avLst/>
          </a:prstGeom>
          <a:noFill/>
        </p:spPr>
      </p:pic>
      <p:sp>
        <p:nvSpPr>
          <p:cNvPr id="62" name="61 Metin kutusu"/>
          <p:cNvSpPr txBox="1"/>
          <p:nvPr/>
        </p:nvSpPr>
        <p:spPr>
          <a:xfrm>
            <a:off x="2500298" y="5000636"/>
            <a:ext cx="71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100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4643438" y="5643578"/>
            <a:ext cx="45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100" dirty="0"/>
          </a:p>
        </p:txBody>
      </p:sp>
      <p:sp>
        <p:nvSpPr>
          <p:cNvPr id="64" name="63 Metin kutusu"/>
          <p:cNvSpPr txBox="1"/>
          <p:nvPr/>
        </p:nvSpPr>
        <p:spPr>
          <a:xfrm>
            <a:off x="1428728" y="5429264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100" dirty="0"/>
          </a:p>
        </p:txBody>
      </p:sp>
      <p:sp>
        <p:nvSpPr>
          <p:cNvPr id="65" name="64 Metin kutusu"/>
          <p:cNvSpPr txBox="1"/>
          <p:nvPr/>
        </p:nvSpPr>
        <p:spPr>
          <a:xfrm>
            <a:off x="1071538" y="5429264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100" dirty="0"/>
          </a:p>
        </p:txBody>
      </p:sp>
      <p:sp>
        <p:nvSpPr>
          <p:cNvPr id="66" name="65 Metin kutusu"/>
          <p:cNvSpPr txBox="1"/>
          <p:nvPr/>
        </p:nvSpPr>
        <p:spPr>
          <a:xfrm>
            <a:off x="3786182" y="6500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67" name="66 Dikdörtgen"/>
          <p:cNvSpPr/>
          <p:nvPr/>
        </p:nvSpPr>
        <p:spPr>
          <a:xfrm>
            <a:off x="785786" y="6572272"/>
            <a:ext cx="8072494" cy="28572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DEĞERLİ VELİLERİM ETKİNLİKLERİ GÜNLÜK OLARAK UYGULAYIP GÜNCEMİZE NOT EDİNİZ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178</Words>
  <Application>Microsoft Office PowerPoint</Application>
  <PresentationFormat>Ekran Gösterisi (4:3)</PresentationFormat>
  <Paragraphs>89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nuri</dc:creator>
  <cp:lastModifiedBy>nuri</cp:lastModifiedBy>
  <cp:revision>31</cp:revision>
  <dcterms:created xsi:type="dcterms:W3CDTF">2015-10-25T14:45:44Z</dcterms:created>
  <dcterms:modified xsi:type="dcterms:W3CDTF">2015-11-22T21:28:42Z</dcterms:modified>
</cp:coreProperties>
</file>