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AA3E0-A266-45CF-95C7-0E2BD7D30856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C50B3-FC7F-4B3A-9791-93ECD5162DB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C50B3-FC7F-4B3A-9791-93ECD5162DB8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C8D1-89BE-4533-B2AE-E99E1B644785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Katlanmış Nesne"/>
          <p:cNvSpPr/>
          <p:nvPr/>
        </p:nvSpPr>
        <p:spPr>
          <a:xfrm rot="21328618">
            <a:off x="3533057" y="1266570"/>
            <a:ext cx="1357322" cy="881067"/>
          </a:xfrm>
          <a:prstGeom prst="foldedCorner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04.11.2015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Evdeki küçük ve büyük eşyaları bulmasını isteyiniz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11" name="10 Katlanmış Nesne"/>
          <p:cNvSpPr/>
          <p:nvPr/>
        </p:nvSpPr>
        <p:spPr>
          <a:xfrm rot="20802258">
            <a:off x="5152627" y="1438528"/>
            <a:ext cx="1428760" cy="867129"/>
          </a:xfrm>
          <a:prstGeom prst="foldedCorner">
            <a:avLst>
              <a:gd name="adj" fmla="val 0"/>
            </a:avLst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05.11.2015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Evde sofra kurulurken yardım etmesini isteyiniz.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12" name="11 Katlanmış Nesne"/>
          <p:cNvSpPr/>
          <p:nvPr/>
        </p:nvSpPr>
        <p:spPr>
          <a:xfrm rot="362978">
            <a:off x="7177450" y="1430200"/>
            <a:ext cx="1428760" cy="856961"/>
          </a:xfrm>
          <a:prstGeom prst="foldedCorner">
            <a:avLst>
              <a:gd name="adj" fmla="val 0"/>
            </a:avLst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06.11.2015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Okulda öğrendiği bir şarkıyı söylemesini isteyiniz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13" name="12 Katlanmış Nesne"/>
          <p:cNvSpPr/>
          <p:nvPr/>
        </p:nvSpPr>
        <p:spPr>
          <a:xfrm rot="787729">
            <a:off x="3837621" y="3650231"/>
            <a:ext cx="1428760" cy="954292"/>
          </a:xfrm>
          <a:prstGeom prst="foldedCorner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17.11.2015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Bilmeceler sorun ve onun da size sormasını isteyiniz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14" name="13 Katlanmış Nesne"/>
          <p:cNvSpPr/>
          <p:nvPr/>
        </p:nvSpPr>
        <p:spPr>
          <a:xfrm rot="20761578">
            <a:off x="1910000" y="3785243"/>
            <a:ext cx="1428760" cy="797065"/>
          </a:xfrm>
          <a:prstGeom prst="foldedCorner">
            <a:avLst/>
          </a:prstGeom>
          <a:solidFill>
            <a:srgbClr val="FF6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16.11.2015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İçinde bulunduğu mevsim hakkında sohbet ediniz.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15" name="14 Katlanmış Nesne"/>
          <p:cNvSpPr/>
          <p:nvPr/>
        </p:nvSpPr>
        <p:spPr>
          <a:xfrm rot="608723">
            <a:off x="262650" y="3905023"/>
            <a:ext cx="1428760" cy="895624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13.11.2015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Çocuğunuz ile şekilli kurabiyeler yapınız.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16" name="15 Katlanmış Nesne"/>
          <p:cNvSpPr/>
          <p:nvPr/>
        </p:nvSpPr>
        <p:spPr>
          <a:xfrm rot="490538">
            <a:off x="7273420" y="2535022"/>
            <a:ext cx="1455208" cy="92271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/>
              <a:t>12.11.2015</a:t>
            </a:r>
          </a:p>
          <a:p>
            <a:pPr algn="ctr"/>
            <a:r>
              <a:rPr lang="tr-TR" sz="1100" dirty="0" smtClean="0"/>
              <a:t>Kış uykusuna yatan hayvanları araştırınız.</a:t>
            </a:r>
            <a:endParaRPr lang="tr-TR" sz="1100" dirty="0"/>
          </a:p>
        </p:txBody>
      </p:sp>
      <p:sp>
        <p:nvSpPr>
          <p:cNvPr id="17" name="16 Katlanmış Nesne"/>
          <p:cNvSpPr/>
          <p:nvPr/>
        </p:nvSpPr>
        <p:spPr>
          <a:xfrm rot="462857">
            <a:off x="5332656" y="2592644"/>
            <a:ext cx="1428760" cy="785818"/>
          </a:xfrm>
          <a:prstGeom prst="foldedCorner">
            <a:avLst/>
          </a:prstGeom>
          <a:solidFill>
            <a:srgbClr val="FF6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11.11.2015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Evdeki aynı olan eşyaları bulmasını isteyiniz.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18" name="17 Katlanmış Nesne"/>
          <p:cNvSpPr/>
          <p:nvPr/>
        </p:nvSpPr>
        <p:spPr>
          <a:xfrm rot="20865251">
            <a:off x="3648750" y="2498963"/>
            <a:ext cx="1428760" cy="878203"/>
          </a:xfrm>
          <a:prstGeom prst="foldedCorner">
            <a:avLst/>
          </a:prstGeom>
          <a:solidFill>
            <a:srgbClr val="00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10.11.2015</a:t>
            </a:r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Atatürk ile ilgili bilgilerini size anlatmasını isteyiniz.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19" name="18 Katlanmış Nesne"/>
          <p:cNvSpPr/>
          <p:nvPr/>
        </p:nvSpPr>
        <p:spPr>
          <a:xfrm rot="478172">
            <a:off x="1976370" y="2666997"/>
            <a:ext cx="1428760" cy="785818"/>
          </a:xfrm>
          <a:prstGeom prst="foldedCorner">
            <a:avLst/>
          </a:prstGeom>
          <a:solidFill>
            <a:schemeClr val="accent3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09.11.2015</a:t>
            </a:r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Çocuğunuzla birlikte odasını düzenleyiniz.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20" name="19 Katlanmış Nesne"/>
          <p:cNvSpPr/>
          <p:nvPr/>
        </p:nvSpPr>
        <p:spPr>
          <a:xfrm rot="20684586">
            <a:off x="396796" y="2742531"/>
            <a:ext cx="1420920" cy="1034531"/>
          </a:xfrm>
          <a:prstGeom prst="foldedCorner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07.11.2015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Çocuğunuzla beraber parka gidip gördükleri hakkında sohbet ediniz.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21" name="20 Katlanmış Nesne"/>
          <p:cNvSpPr/>
          <p:nvPr/>
        </p:nvSpPr>
        <p:spPr>
          <a:xfrm rot="20812680">
            <a:off x="1874770" y="1479880"/>
            <a:ext cx="1428760" cy="824308"/>
          </a:xfrm>
          <a:prstGeom prst="foldedCorner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03.11.2015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Evdeki kırmızı eşyaları bulmasını isteyiniz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22" name="21 Katlanmış Nesne"/>
          <p:cNvSpPr/>
          <p:nvPr/>
        </p:nvSpPr>
        <p:spPr>
          <a:xfrm rot="563907">
            <a:off x="268854" y="1611558"/>
            <a:ext cx="1428760" cy="785818"/>
          </a:xfrm>
          <a:prstGeom prst="foldedCorner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02.11.2015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Çocuğunuzdan okulu anlatmasını isteyiniz</a:t>
            </a:r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23" name="22 Katlanmış Nesne"/>
          <p:cNvSpPr/>
          <p:nvPr/>
        </p:nvSpPr>
        <p:spPr>
          <a:xfrm rot="21021658">
            <a:off x="5699274" y="4828954"/>
            <a:ext cx="1428760" cy="785818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24.11.2015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Öğretmenine bir resim yapmasını isteyiniz.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24" name="23 Katlanmış Nesne"/>
          <p:cNvSpPr/>
          <p:nvPr/>
        </p:nvSpPr>
        <p:spPr>
          <a:xfrm rot="295505">
            <a:off x="3682750" y="4723501"/>
            <a:ext cx="1421310" cy="979997"/>
          </a:xfrm>
          <a:prstGeom prst="foldedCorner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23.11.2015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Çocuğunuzdan gün içerisinde onu en mutlu eden olayı anlatmasını isteyiniz.</a:t>
            </a:r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25" name="24 Katlanmış Nesne"/>
          <p:cNvSpPr/>
          <p:nvPr/>
        </p:nvSpPr>
        <p:spPr>
          <a:xfrm rot="21126481">
            <a:off x="1904539" y="4809251"/>
            <a:ext cx="1428760" cy="785818"/>
          </a:xfrm>
          <a:prstGeom prst="foldedCorner">
            <a:avLst/>
          </a:prstGeom>
          <a:solidFill>
            <a:srgbClr val="00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21.11.2015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Bir Çocuk filmine ya da tiyatroya gidiniz.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26" name="25 Katlanmış Nesne"/>
          <p:cNvSpPr/>
          <p:nvPr/>
        </p:nvSpPr>
        <p:spPr>
          <a:xfrm rot="574746">
            <a:off x="265986" y="4899411"/>
            <a:ext cx="1428760" cy="830514"/>
          </a:xfrm>
          <a:prstGeom prst="foldedCorner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20.11.2015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Çocuğunuza  bir bitkinin sorumluluğunu veriniz.</a:t>
            </a:r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27" name="26 Katlanmış Nesne"/>
          <p:cNvSpPr/>
          <p:nvPr/>
        </p:nvSpPr>
        <p:spPr>
          <a:xfrm rot="826032">
            <a:off x="7359624" y="3873470"/>
            <a:ext cx="1428760" cy="785818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19.11.2015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Çocuğunuzla birlikte el baskısı yapınız. 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28" name="27 Katlanmış Nesne"/>
          <p:cNvSpPr/>
          <p:nvPr/>
        </p:nvSpPr>
        <p:spPr>
          <a:xfrm rot="20939011">
            <a:off x="5498091" y="3647834"/>
            <a:ext cx="1481906" cy="978706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18.11.2015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Kendi çocukluk fotoğraflarını gösterip sohbet ediniz.</a:t>
            </a:r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29" name="28 Katlanmış Nesne"/>
          <p:cNvSpPr/>
          <p:nvPr/>
        </p:nvSpPr>
        <p:spPr>
          <a:xfrm rot="603858">
            <a:off x="7366891" y="4863022"/>
            <a:ext cx="1482580" cy="1048953"/>
          </a:xfrm>
          <a:prstGeom prst="foldedCorner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25.11.2015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Farklı ağaçların yapraklarını toplayarak inceleme yapınız.</a:t>
            </a:r>
            <a:endParaRPr lang="tr-TR" sz="1100" dirty="0">
              <a:latin typeface="Comic Sans MS" pitchFamily="66" charset="0"/>
            </a:endParaRPr>
          </a:p>
        </p:txBody>
      </p:sp>
      <p:pic>
        <p:nvPicPr>
          <p:cNvPr id="11266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225128" y="1533863"/>
            <a:ext cx="499155" cy="383965"/>
          </a:xfrm>
          <a:prstGeom prst="rect">
            <a:avLst/>
          </a:prstGeom>
          <a:noFill/>
        </p:spPr>
      </p:pic>
      <p:pic>
        <p:nvPicPr>
          <p:cNvPr id="32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1868203" y="2605434"/>
            <a:ext cx="499155" cy="383965"/>
          </a:xfrm>
          <a:prstGeom prst="rect">
            <a:avLst/>
          </a:prstGeom>
          <a:noFill/>
        </p:spPr>
      </p:pic>
      <p:pic>
        <p:nvPicPr>
          <p:cNvPr id="33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225128" y="2891185"/>
            <a:ext cx="499155" cy="383965"/>
          </a:xfrm>
          <a:prstGeom prst="rect">
            <a:avLst/>
          </a:prstGeom>
          <a:noFill/>
        </p:spPr>
      </p:pic>
      <p:pic>
        <p:nvPicPr>
          <p:cNvPr id="34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7083177" y="1319549"/>
            <a:ext cx="499155" cy="383965"/>
          </a:xfrm>
          <a:prstGeom prst="rect">
            <a:avLst/>
          </a:prstGeom>
          <a:noFill/>
        </p:spPr>
      </p:pic>
      <p:pic>
        <p:nvPicPr>
          <p:cNvPr id="35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5011474" y="1605300"/>
            <a:ext cx="499155" cy="383965"/>
          </a:xfrm>
          <a:prstGeom prst="rect">
            <a:avLst/>
          </a:prstGeom>
          <a:noFill/>
        </p:spPr>
      </p:pic>
      <p:pic>
        <p:nvPicPr>
          <p:cNvPr id="36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3368400" y="1248111"/>
            <a:ext cx="499155" cy="383965"/>
          </a:xfrm>
          <a:prstGeom prst="rect">
            <a:avLst/>
          </a:prstGeom>
          <a:noFill/>
        </p:spPr>
      </p:pic>
      <p:pic>
        <p:nvPicPr>
          <p:cNvPr id="38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5297227" y="3819879"/>
            <a:ext cx="499155" cy="383965"/>
          </a:xfrm>
          <a:prstGeom prst="rect">
            <a:avLst/>
          </a:prstGeom>
          <a:noFill/>
        </p:spPr>
      </p:pic>
      <p:pic>
        <p:nvPicPr>
          <p:cNvPr id="39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3797029" y="3462689"/>
            <a:ext cx="499155" cy="383965"/>
          </a:xfrm>
          <a:prstGeom prst="rect">
            <a:avLst/>
          </a:prstGeom>
          <a:noFill/>
        </p:spPr>
      </p:pic>
      <p:pic>
        <p:nvPicPr>
          <p:cNvPr id="40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1725326" y="3962756"/>
            <a:ext cx="499155" cy="383965"/>
          </a:xfrm>
          <a:prstGeom prst="rect">
            <a:avLst/>
          </a:prstGeom>
          <a:noFill/>
        </p:spPr>
      </p:pic>
      <p:pic>
        <p:nvPicPr>
          <p:cNvPr id="41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225129" y="3748441"/>
            <a:ext cx="499155" cy="383965"/>
          </a:xfrm>
          <a:prstGeom prst="rect">
            <a:avLst/>
          </a:prstGeom>
          <a:noFill/>
        </p:spPr>
      </p:pic>
      <p:pic>
        <p:nvPicPr>
          <p:cNvPr id="42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7154614" y="2462557"/>
            <a:ext cx="499155" cy="383965"/>
          </a:xfrm>
          <a:prstGeom prst="rect">
            <a:avLst/>
          </a:prstGeom>
          <a:noFill/>
        </p:spPr>
      </p:pic>
      <p:pic>
        <p:nvPicPr>
          <p:cNvPr id="43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5225788" y="2533996"/>
            <a:ext cx="499155" cy="383965"/>
          </a:xfrm>
          <a:prstGeom prst="rect">
            <a:avLst/>
          </a:prstGeom>
          <a:noFill/>
        </p:spPr>
      </p:pic>
      <p:pic>
        <p:nvPicPr>
          <p:cNvPr id="44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3439838" y="2676871"/>
            <a:ext cx="499155" cy="383965"/>
          </a:xfrm>
          <a:prstGeom prst="rect">
            <a:avLst/>
          </a:prstGeom>
          <a:noFill/>
        </p:spPr>
      </p:pic>
      <p:pic>
        <p:nvPicPr>
          <p:cNvPr id="45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7212676" y="4767061"/>
            <a:ext cx="538086" cy="383965"/>
          </a:xfrm>
          <a:prstGeom prst="rect">
            <a:avLst/>
          </a:prstGeom>
          <a:noFill/>
        </p:spPr>
      </p:pic>
      <p:pic>
        <p:nvPicPr>
          <p:cNvPr id="46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5511541" y="4962887"/>
            <a:ext cx="499155" cy="383965"/>
          </a:xfrm>
          <a:prstGeom prst="rect">
            <a:avLst/>
          </a:prstGeom>
          <a:noFill/>
        </p:spPr>
      </p:pic>
      <p:pic>
        <p:nvPicPr>
          <p:cNvPr id="47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3439839" y="4748574"/>
            <a:ext cx="499155" cy="383965"/>
          </a:xfrm>
          <a:prstGeom prst="rect">
            <a:avLst/>
          </a:prstGeom>
          <a:noFill/>
        </p:spPr>
      </p:pic>
      <p:pic>
        <p:nvPicPr>
          <p:cNvPr id="48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1725325" y="4891450"/>
            <a:ext cx="499155" cy="383965"/>
          </a:xfrm>
          <a:prstGeom prst="rect">
            <a:avLst/>
          </a:prstGeom>
          <a:noFill/>
        </p:spPr>
      </p:pic>
      <p:pic>
        <p:nvPicPr>
          <p:cNvPr id="49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225127" y="4820012"/>
            <a:ext cx="499155" cy="383965"/>
          </a:xfrm>
          <a:prstGeom prst="rect">
            <a:avLst/>
          </a:prstGeom>
          <a:noFill/>
        </p:spPr>
      </p:pic>
      <p:pic>
        <p:nvPicPr>
          <p:cNvPr id="50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7368927" y="3677004"/>
            <a:ext cx="499155" cy="383965"/>
          </a:xfrm>
          <a:prstGeom prst="rect">
            <a:avLst/>
          </a:prstGeom>
          <a:noFill/>
        </p:spPr>
      </p:pic>
      <p:pic>
        <p:nvPicPr>
          <p:cNvPr id="51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1653889" y="1533864"/>
            <a:ext cx="499155" cy="383965"/>
          </a:xfrm>
          <a:prstGeom prst="rect">
            <a:avLst/>
          </a:prstGeom>
          <a:noFill/>
        </p:spPr>
      </p:pic>
      <p:sp>
        <p:nvSpPr>
          <p:cNvPr id="53" name="52 Yukarı Şerit"/>
          <p:cNvSpPr/>
          <p:nvPr/>
        </p:nvSpPr>
        <p:spPr>
          <a:xfrm>
            <a:off x="0" y="214290"/>
            <a:ext cx="9144000" cy="857232"/>
          </a:xfrm>
          <a:prstGeom prst="ribbon2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latin typeface="Comic Sans MS" pitchFamily="66" charset="0"/>
              </a:rPr>
              <a:t>PENGUENLER SINIFI KASIM AYI AİLE KATILIMI</a:t>
            </a:r>
            <a:endParaRPr lang="tr-TR" sz="2000" b="1" dirty="0">
              <a:latin typeface="Comic Sans MS" pitchFamily="66" charset="0"/>
            </a:endParaRPr>
          </a:p>
        </p:txBody>
      </p:sp>
      <p:sp>
        <p:nvSpPr>
          <p:cNvPr id="54" name="53 Katlanmış Nesne"/>
          <p:cNvSpPr/>
          <p:nvPr/>
        </p:nvSpPr>
        <p:spPr>
          <a:xfrm rot="20881604">
            <a:off x="4433734" y="5704213"/>
            <a:ext cx="1490977" cy="889514"/>
          </a:xfrm>
          <a:prstGeom prst="foldedCorner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000" dirty="0" smtClean="0">
              <a:latin typeface="Comic Sans MS" pitchFamily="66" charset="0"/>
            </a:endParaRPr>
          </a:p>
          <a:p>
            <a:pPr algn="ctr"/>
            <a:endParaRPr lang="tr-TR" sz="1000" dirty="0" smtClean="0">
              <a:latin typeface="Comic Sans MS" pitchFamily="66" charset="0"/>
            </a:endParaRPr>
          </a:p>
          <a:p>
            <a:pPr algn="ctr"/>
            <a:r>
              <a:rPr lang="tr-TR" sz="1000" dirty="0" smtClean="0">
                <a:latin typeface="Comic Sans MS" pitchFamily="66" charset="0"/>
              </a:rPr>
              <a:t>28.11.2015</a:t>
            </a:r>
          </a:p>
          <a:p>
            <a:pPr algn="ctr"/>
            <a:r>
              <a:rPr lang="tr-TR" sz="1000" dirty="0" smtClean="0">
                <a:latin typeface="Comic Sans MS" pitchFamily="66" charset="0"/>
              </a:rPr>
              <a:t>Gazete ve dergilerden hayvan resimleri kesip hayvan albümü oluşturunuz.</a:t>
            </a:r>
            <a:endParaRPr lang="tr-TR" sz="1000" dirty="0" smtClean="0">
              <a:latin typeface="Comic Sans MS" pitchFamily="66" charset="0"/>
            </a:endParaRPr>
          </a:p>
          <a:p>
            <a:pPr algn="ctr"/>
            <a:endParaRPr lang="tr-TR" sz="1200" dirty="0">
              <a:latin typeface="Comic Sans MS" pitchFamily="66" charset="0"/>
            </a:endParaRPr>
          </a:p>
        </p:txBody>
      </p:sp>
      <p:sp>
        <p:nvSpPr>
          <p:cNvPr id="55" name="54 Katlanmış Nesne"/>
          <p:cNvSpPr/>
          <p:nvPr/>
        </p:nvSpPr>
        <p:spPr>
          <a:xfrm rot="740670">
            <a:off x="2567781" y="5928539"/>
            <a:ext cx="1428760" cy="785818"/>
          </a:xfrm>
          <a:prstGeom prst="foldedCorner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27.11.2015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Evde sarı olan eşyaları bulmasını isteyin</a:t>
            </a:r>
            <a:r>
              <a:rPr lang="tr-TR" sz="1200" dirty="0" smtClean="0">
                <a:latin typeface="Comic Sans MS" pitchFamily="66" charset="0"/>
              </a:rPr>
              <a:t>.</a:t>
            </a:r>
            <a:endParaRPr lang="tr-TR" sz="1200" dirty="0">
              <a:latin typeface="Comic Sans MS" pitchFamily="66" charset="0"/>
            </a:endParaRPr>
          </a:p>
        </p:txBody>
      </p:sp>
      <p:sp>
        <p:nvSpPr>
          <p:cNvPr id="56" name="55 Katlanmış Nesne"/>
          <p:cNvSpPr/>
          <p:nvPr/>
        </p:nvSpPr>
        <p:spPr>
          <a:xfrm rot="21360478">
            <a:off x="742632" y="5832134"/>
            <a:ext cx="1515067" cy="865363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26.11.2015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Çocuğunuz ile en sevdiği yemekler hakkında sohbet ediniz</a:t>
            </a:r>
            <a:r>
              <a:rPr lang="tr-TR" sz="1200" dirty="0" smtClean="0">
                <a:latin typeface="Comic Sans MS" pitchFamily="66" charset="0"/>
              </a:rPr>
              <a:t>.</a:t>
            </a:r>
            <a:endParaRPr lang="tr-TR" sz="1200" dirty="0">
              <a:latin typeface="Comic Sans MS" pitchFamily="66" charset="0"/>
            </a:endParaRPr>
          </a:p>
        </p:txBody>
      </p:sp>
      <p:sp>
        <p:nvSpPr>
          <p:cNvPr id="57" name="56 Katlanmış Nesne"/>
          <p:cNvSpPr/>
          <p:nvPr/>
        </p:nvSpPr>
        <p:spPr>
          <a:xfrm rot="21336536">
            <a:off x="6034431" y="5836882"/>
            <a:ext cx="1504294" cy="937228"/>
          </a:xfrm>
          <a:prstGeom prst="foldedCorner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30.11.2015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Çocuğunuzla kitapçıya gidip kitapları inceleyiniz.</a:t>
            </a:r>
            <a:endParaRPr lang="tr-TR" sz="1100" dirty="0">
              <a:latin typeface="Comic Sans MS" pitchFamily="66" charset="0"/>
            </a:endParaRPr>
          </a:p>
        </p:txBody>
      </p:sp>
      <p:pic>
        <p:nvPicPr>
          <p:cNvPr id="58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5855354" y="5910070"/>
            <a:ext cx="538086" cy="383965"/>
          </a:xfrm>
          <a:prstGeom prst="rect">
            <a:avLst/>
          </a:prstGeom>
          <a:noFill/>
        </p:spPr>
      </p:pic>
      <p:pic>
        <p:nvPicPr>
          <p:cNvPr id="59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4140842" y="5981508"/>
            <a:ext cx="538086" cy="383965"/>
          </a:xfrm>
          <a:prstGeom prst="rect">
            <a:avLst/>
          </a:prstGeom>
          <a:noFill/>
        </p:spPr>
      </p:pic>
      <p:pic>
        <p:nvPicPr>
          <p:cNvPr id="60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2426330" y="5838632"/>
            <a:ext cx="538086" cy="383965"/>
          </a:xfrm>
          <a:prstGeom prst="rect">
            <a:avLst/>
          </a:prstGeom>
          <a:noFill/>
        </p:spPr>
      </p:pic>
      <p:pic>
        <p:nvPicPr>
          <p:cNvPr id="61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497505" y="5838632"/>
            <a:ext cx="538086" cy="383965"/>
          </a:xfrm>
          <a:prstGeom prst="rect">
            <a:avLst/>
          </a:prstGeom>
          <a:noFill/>
        </p:spPr>
      </p:pic>
      <p:sp>
        <p:nvSpPr>
          <p:cNvPr id="62" name="61 Metin kutusu"/>
          <p:cNvSpPr txBox="1"/>
          <p:nvPr/>
        </p:nvSpPr>
        <p:spPr>
          <a:xfrm>
            <a:off x="2500298" y="5000636"/>
            <a:ext cx="714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1100" dirty="0"/>
          </a:p>
        </p:txBody>
      </p:sp>
      <p:sp>
        <p:nvSpPr>
          <p:cNvPr id="63" name="62 Metin kutusu"/>
          <p:cNvSpPr txBox="1"/>
          <p:nvPr/>
        </p:nvSpPr>
        <p:spPr>
          <a:xfrm>
            <a:off x="4643438" y="5643578"/>
            <a:ext cx="457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1100" dirty="0"/>
          </a:p>
        </p:txBody>
      </p:sp>
      <p:sp>
        <p:nvSpPr>
          <p:cNvPr id="64" name="63 Metin kutusu"/>
          <p:cNvSpPr txBox="1"/>
          <p:nvPr/>
        </p:nvSpPr>
        <p:spPr>
          <a:xfrm>
            <a:off x="1428728" y="5429264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100" dirty="0"/>
          </a:p>
        </p:txBody>
      </p:sp>
      <p:sp>
        <p:nvSpPr>
          <p:cNvPr id="65" name="64 Metin kutusu"/>
          <p:cNvSpPr txBox="1"/>
          <p:nvPr/>
        </p:nvSpPr>
        <p:spPr>
          <a:xfrm>
            <a:off x="1142976" y="5429264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100" dirty="0"/>
          </a:p>
        </p:txBody>
      </p:sp>
      <p:sp>
        <p:nvSpPr>
          <p:cNvPr id="66" name="65 Metin kutusu"/>
          <p:cNvSpPr txBox="1"/>
          <p:nvPr/>
        </p:nvSpPr>
        <p:spPr>
          <a:xfrm>
            <a:off x="3786182" y="6500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199</Words>
  <Application>Microsoft Office PowerPoint</Application>
  <PresentationFormat>Ekran Gösterisi (4:3)</PresentationFormat>
  <Paragraphs>65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nuri</dc:creator>
  <cp:lastModifiedBy>nuri</cp:lastModifiedBy>
  <cp:revision>18</cp:revision>
  <dcterms:created xsi:type="dcterms:W3CDTF">2015-10-25T14:45:44Z</dcterms:created>
  <dcterms:modified xsi:type="dcterms:W3CDTF">2015-10-25T18:27:49Z</dcterms:modified>
</cp:coreProperties>
</file>