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70" r:id="rId12"/>
    <p:sldId id="273" r:id="rId13"/>
    <p:sldId id="269" r:id="rId14"/>
    <p:sldId id="272" r:id="rId15"/>
    <p:sldId id="275" r:id="rId16"/>
    <p:sldId id="277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12.4.2015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12.4.2015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12.4.2015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12.4.2015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21" Type="http://schemas.microsoft.com/office/2007/relationships/hdphoto" Target="../media/hdphoto8.wdp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audio" Target="../media/media1.wma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openxmlformats.org/officeDocument/2006/relationships/slide" Target="slide13.xml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32.gif"/><Relationship Id="rId5" Type="http://schemas.openxmlformats.org/officeDocument/2006/relationships/image" Target="../media/image21.gif"/><Relationship Id="rId4" Type="http://schemas.openxmlformats.org/officeDocument/2006/relationships/image" Target="../media/image11.gif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slide" Target="slide1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jpg"/><Relationship Id="rId12" Type="http://schemas.openxmlformats.org/officeDocument/2006/relationships/image" Target="../media/image51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45.jpg"/><Relationship Id="rId11" Type="http://schemas.openxmlformats.org/officeDocument/2006/relationships/image" Target="../media/image50.pn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slide" Target="slide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54.jpg"/><Relationship Id="rId11" Type="http://schemas.openxmlformats.org/officeDocument/2006/relationships/image" Target="../media/image59.jpg"/><Relationship Id="rId5" Type="http://schemas.openxmlformats.org/officeDocument/2006/relationships/image" Target="../media/image53.jpg"/><Relationship Id="rId10" Type="http://schemas.openxmlformats.org/officeDocument/2006/relationships/image" Target="../media/image58.jpg"/><Relationship Id="rId4" Type="http://schemas.openxmlformats.org/officeDocument/2006/relationships/image" Target="../media/image52.jpg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61.gif"/><Relationship Id="rId5" Type="http://schemas.openxmlformats.org/officeDocument/2006/relationships/image" Target="../media/image13.gif"/><Relationship Id="rId4" Type="http://schemas.openxmlformats.org/officeDocument/2006/relationships/image" Target="../media/image19.gif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jpg"/><Relationship Id="rId12" Type="http://schemas.openxmlformats.org/officeDocument/2006/relationships/image" Target="../media/image51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45.jpg"/><Relationship Id="rId11" Type="http://schemas.openxmlformats.org/officeDocument/2006/relationships/image" Target="../media/image50.pn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54.jpg"/><Relationship Id="rId11" Type="http://schemas.openxmlformats.org/officeDocument/2006/relationships/image" Target="../media/image59.jpg"/><Relationship Id="rId5" Type="http://schemas.openxmlformats.org/officeDocument/2006/relationships/image" Target="../media/image53.jpg"/><Relationship Id="rId10" Type="http://schemas.openxmlformats.org/officeDocument/2006/relationships/image" Target="../media/image58.jpg"/><Relationship Id="rId4" Type="http://schemas.openxmlformats.org/officeDocument/2006/relationships/image" Target="../media/image52.jpg"/><Relationship Id="rId9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openxmlformats.org/officeDocument/2006/relationships/audio" Target="../media/media2.wma"/><Relationship Id="rId16" Type="http://schemas.openxmlformats.org/officeDocument/2006/relationships/slide" Target="slide16.xml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microsoft.com/office/2007/relationships/hdphoto" Target="../media/hdphoto9.wdp"/><Relationship Id="rId11" Type="http://schemas.openxmlformats.org/officeDocument/2006/relationships/image" Target="../media/image19.gif"/><Relationship Id="rId5" Type="http://schemas.openxmlformats.org/officeDocument/2006/relationships/image" Target="../media/image16.png"/><Relationship Id="rId10" Type="http://schemas.microsoft.com/office/2007/relationships/hdphoto" Target="../media/hdphoto11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3.wdp"/><Relationship Id="rId18" Type="http://schemas.openxmlformats.org/officeDocument/2006/relationships/image" Target="../media/image25.png"/><Relationship Id="rId3" Type="http://schemas.openxmlformats.org/officeDocument/2006/relationships/audio" Target="../media/media4.wma"/><Relationship Id="rId7" Type="http://schemas.openxmlformats.org/officeDocument/2006/relationships/image" Target="../media/image21.gif"/><Relationship Id="rId12" Type="http://schemas.openxmlformats.org/officeDocument/2006/relationships/image" Target="../media/image23.png"/><Relationship Id="rId17" Type="http://schemas.microsoft.com/office/2007/relationships/hdphoto" Target="../media/hdphoto6.wdp"/><Relationship Id="rId2" Type="http://schemas.microsoft.com/office/2007/relationships/media" Target="../media/media4.wma"/><Relationship Id="rId16" Type="http://schemas.openxmlformats.org/officeDocument/2006/relationships/image" Target="../media/image8.png"/><Relationship Id="rId1" Type="http://schemas.openxmlformats.org/officeDocument/2006/relationships/audio" Target="file:///C:\Users\Toshiba\Desktop\A&#351;k&#305;mmm\MyTone%20-FAT&#304;H%20G&#214;VEN%20Hindi%20kalabaliga%20girmis.mp3" TargetMode="External"/><Relationship Id="rId6" Type="http://schemas.openxmlformats.org/officeDocument/2006/relationships/image" Target="../media/image1.png"/><Relationship Id="rId11" Type="http://schemas.microsoft.com/office/2007/relationships/hdphoto" Target="../media/hdphoto12.wdp"/><Relationship Id="rId5" Type="http://schemas.openxmlformats.org/officeDocument/2006/relationships/image" Target="../media/image19.gif"/><Relationship Id="rId15" Type="http://schemas.microsoft.com/office/2007/relationships/hdphoto" Target="../media/hdphoto14.wdp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slideLayout" Target="../slideLayouts/slideLayout2.xml"/><Relationship Id="rId9" Type="http://schemas.microsoft.com/office/2007/relationships/hdphoto" Target="../media/hdphoto5.wdp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openxmlformats.org/officeDocument/2006/relationships/image" Target="../media/image28.gif"/><Relationship Id="rId17" Type="http://schemas.openxmlformats.org/officeDocument/2006/relationships/image" Target="../media/image30.png"/><Relationship Id="rId2" Type="http://schemas.openxmlformats.org/officeDocument/2006/relationships/audio" Target="../media/media5.wma"/><Relationship Id="rId16" Type="http://schemas.microsoft.com/office/2007/relationships/hdphoto" Target="../media/hdphoto6.wdp"/><Relationship Id="rId1" Type="http://schemas.microsoft.com/office/2007/relationships/media" Target="../media/media5.wma"/><Relationship Id="rId6" Type="http://schemas.openxmlformats.org/officeDocument/2006/relationships/image" Target="../media/image9.png"/><Relationship Id="rId11" Type="http://schemas.microsoft.com/office/2007/relationships/hdphoto" Target="../media/hdphoto11.wdp"/><Relationship Id="rId5" Type="http://schemas.openxmlformats.org/officeDocument/2006/relationships/image" Target="../media/image27.png"/><Relationship Id="rId1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9.gif"/><Relationship Id="rId9" Type="http://schemas.microsoft.com/office/2007/relationships/hdphoto" Target="../media/hdphoto5.wdp"/><Relationship Id="rId14" Type="http://schemas.microsoft.com/office/2007/relationships/hdphoto" Target="../media/hdphoto1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png"/><Relationship Id="rId18" Type="http://schemas.microsoft.com/office/2007/relationships/hdphoto" Target="../media/hdphoto18.wdp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5.png"/><Relationship Id="rId7" Type="http://schemas.microsoft.com/office/2007/relationships/hdphoto" Target="../media/hdphoto7.wdp"/><Relationship Id="rId12" Type="http://schemas.openxmlformats.org/officeDocument/2006/relationships/image" Target="../media/image32.gif"/><Relationship Id="rId17" Type="http://schemas.openxmlformats.org/officeDocument/2006/relationships/image" Target="../media/image34.png"/><Relationship Id="rId2" Type="http://schemas.openxmlformats.org/officeDocument/2006/relationships/audio" Target="../media/media6.wma"/><Relationship Id="rId16" Type="http://schemas.microsoft.com/office/2007/relationships/hdphoto" Target="../media/hdphoto15.wdp"/><Relationship Id="rId20" Type="http://schemas.microsoft.com/office/2007/relationships/hdphoto" Target="../media/hdphoto6.wdp"/><Relationship Id="rId1" Type="http://schemas.microsoft.com/office/2007/relationships/media" Target="../media/media6.wma"/><Relationship Id="rId6" Type="http://schemas.openxmlformats.org/officeDocument/2006/relationships/image" Target="../media/image9.png"/><Relationship Id="rId11" Type="http://schemas.microsoft.com/office/2007/relationships/hdphoto" Target="../media/hdphoto16.wdp"/><Relationship Id="rId5" Type="http://schemas.openxmlformats.org/officeDocument/2006/relationships/image" Target="../media/image1.png"/><Relationship Id="rId15" Type="http://schemas.openxmlformats.org/officeDocument/2006/relationships/image" Target="../media/image29.png"/><Relationship Id="rId10" Type="http://schemas.openxmlformats.org/officeDocument/2006/relationships/image" Target="../media/image31.png"/><Relationship Id="rId19" Type="http://schemas.openxmlformats.org/officeDocument/2006/relationships/image" Target="../media/image8.png"/><Relationship Id="rId4" Type="http://schemas.openxmlformats.org/officeDocument/2006/relationships/image" Target="../media/image19.gif"/><Relationship Id="rId9" Type="http://schemas.microsoft.com/office/2007/relationships/hdphoto" Target="../media/hdphoto5.wdp"/><Relationship Id="rId14" Type="http://schemas.microsoft.com/office/2007/relationships/hdphoto" Target="../media/hdphoto1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12" Type="http://schemas.openxmlformats.org/officeDocument/2006/relationships/image" Target="../media/image19.gif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7.png"/><Relationship Id="rId11" Type="http://schemas.microsoft.com/office/2007/relationships/hdphoto" Target="../media/hdphoto8.wdp"/><Relationship Id="rId5" Type="http://schemas.openxmlformats.org/officeDocument/2006/relationships/image" Target="../media/image38.gif"/><Relationship Id="rId10" Type="http://schemas.openxmlformats.org/officeDocument/2006/relationships/image" Target="../media/image10.png"/><Relationship Id="rId4" Type="http://schemas.openxmlformats.org/officeDocument/2006/relationships/image" Target="../media/image37.png"/><Relationship Id="rId9" Type="http://schemas.microsoft.com/office/2007/relationships/hdphoto" Target="../media/hdphoto1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0.wdp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6.wdp"/><Relationship Id="rId12" Type="http://schemas.openxmlformats.org/officeDocument/2006/relationships/image" Target="../media/image41.png"/><Relationship Id="rId17" Type="http://schemas.microsoft.com/office/2007/relationships/hdphoto" Target="../media/hdphoto17.wdp"/><Relationship Id="rId2" Type="http://schemas.openxmlformats.org/officeDocument/2006/relationships/audio" Target="../media/media9.wma"/><Relationship Id="rId16" Type="http://schemas.openxmlformats.org/officeDocument/2006/relationships/image" Target="../media/image33.png"/><Relationship Id="rId20" Type="http://schemas.openxmlformats.org/officeDocument/2006/relationships/image" Target="../media/image35.png"/><Relationship Id="rId1" Type="http://schemas.microsoft.com/office/2007/relationships/media" Target="../media/media9.wma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openxmlformats.org/officeDocument/2006/relationships/image" Target="../media/image11.gif"/><Relationship Id="rId15" Type="http://schemas.microsoft.com/office/2007/relationships/hdphoto" Target="../media/hdphoto8.wdp"/><Relationship Id="rId10" Type="http://schemas.openxmlformats.org/officeDocument/2006/relationships/image" Target="../media/image7.png"/><Relationship Id="rId19" Type="http://schemas.microsoft.com/office/2007/relationships/hdphoto" Target="../media/hdphoto15.wdp"/><Relationship Id="rId4" Type="http://schemas.openxmlformats.org/officeDocument/2006/relationships/image" Target="../media/image40.png"/><Relationship Id="rId9" Type="http://schemas.microsoft.com/office/2007/relationships/hdphoto" Target="../media/hdphoto7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-62069"/>
            <a:ext cx="12344346" cy="7121309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511" y="4935462"/>
            <a:ext cx="2078901" cy="311835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5" y="3400615"/>
            <a:ext cx="968019" cy="92672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4591" y="4327344"/>
            <a:ext cx="1011730" cy="96857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90" y="3013024"/>
            <a:ext cx="884588" cy="84685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976881"/>
            <a:ext cx="1064248" cy="101885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2424" y="3400615"/>
            <a:ext cx="1066340" cy="85431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113">
            <a:off x="-83735" y="379613"/>
            <a:ext cx="1342838" cy="107427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2914" y="4597623"/>
            <a:ext cx="1000390" cy="100039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08" y="5092527"/>
            <a:ext cx="1426275" cy="148926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32" y="3363785"/>
            <a:ext cx="1280495" cy="1189031"/>
          </a:xfrm>
          <a:prstGeom prst="rect">
            <a:avLst/>
          </a:prstGeom>
        </p:spPr>
      </p:pic>
      <p:pic>
        <p:nvPicPr>
          <p:cNvPr id="16" name="slayt bi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972600" y="-33033"/>
            <a:ext cx="609600" cy="609600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1000390" y="576567"/>
            <a:ext cx="7485832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DEĞİRMENCİNİN ÇİFTLİĞİ</a:t>
            </a:r>
            <a:endParaRPr lang="tr-T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Çentikli Sağ Ok 14">
            <a:hlinkClick r:id="rId24" action="ppaction://hlinksldjump"/>
          </p:cNvPr>
          <p:cNvSpPr/>
          <p:nvPr/>
        </p:nvSpPr>
        <p:spPr>
          <a:xfrm>
            <a:off x="8820472" y="6494638"/>
            <a:ext cx="825624" cy="573205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761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/>
    </mc:Choice>
    <mc:Fallback xmlns="">
      <p:transition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23398" y="836712"/>
            <a:ext cx="746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ÇİFTLİĞİN SAHİBİ KİMDİ ?</a:t>
            </a:r>
            <a:endParaRPr lang="tr-TR" sz="5400" b="1" cap="none" spc="0" dirty="0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14976"/>
            <a:ext cx="2531379" cy="235056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46187"/>
            <a:ext cx="1909192" cy="19091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61" y="2652619"/>
            <a:ext cx="2304256" cy="2304256"/>
          </a:xfrm>
          <a:prstGeom prst="rect">
            <a:avLst/>
          </a:prstGeom>
        </p:spPr>
      </p:pic>
      <p:pic>
        <p:nvPicPr>
          <p:cNvPr id="9" name="sru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22340" y="-171400"/>
            <a:ext cx="609600" cy="609600"/>
          </a:xfrm>
          <a:prstGeom prst="rect">
            <a:avLst/>
          </a:prstGeom>
        </p:spPr>
      </p:pic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1234480" y="5240748"/>
            <a:ext cx="914400" cy="914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>
            <a:hlinkClick r:id="rId9" action="ppaction://hlinksldjump"/>
          </p:cNvPr>
          <p:cNvSpPr/>
          <p:nvPr/>
        </p:nvSpPr>
        <p:spPr>
          <a:xfrm>
            <a:off x="6581564" y="5240748"/>
            <a:ext cx="914400" cy="914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>
            <a:hlinkClick r:id="rId9" action="ppaction://hlinksldjump"/>
          </p:cNvPr>
          <p:cNvSpPr/>
          <p:nvPr/>
        </p:nvSpPr>
        <p:spPr>
          <a:xfrm>
            <a:off x="3923928" y="5240748"/>
            <a:ext cx="914400" cy="914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4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35696" y="1844824"/>
            <a:ext cx="533842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TEBRİKLERR </a:t>
            </a:r>
          </a:p>
          <a:p>
            <a:pPr algn="ctr"/>
            <a:r>
              <a:rPr lang="tr-TR" sz="7200" b="1" cap="none" spc="0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DOĞRU BİLDİN </a:t>
            </a:r>
            <a:endParaRPr lang="tr-TR" sz="7200" b="1" cap="none" spc="0" dirty="0">
              <a:ln w="1270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" y="188640"/>
            <a:ext cx="2255912" cy="225238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97" y="-37182"/>
            <a:ext cx="1968734" cy="188200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18" y="4282482"/>
            <a:ext cx="2098846" cy="209884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23" y="2419538"/>
            <a:ext cx="1905000" cy="1905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2063720" cy="206372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35" y="5131347"/>
            <a:ext cx="1813058" cy="18130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5127"/>
            <a:ext cx="1806561" cy="170489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17" y="188640"/>
            <a:ext cx="1834863" cy="1834863"/>
          </a:xfrm>
          <a:prstGeom prst="rect">
            <a:avLst/>
          </a:prstGeom>
        </p:spPr>
      </p:pic>
      <p:pic>
        <p:nvPicPr>
          <p:cNvPr id="14" name="tebrikl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0" y="-37182"/>
            <a:ext cx="609600" cy="609600"/>
          </a:xfrm>
          <a:prstGeom prst="rect">
            <a:avLst/>
          </a:prstGeom>
        </p:spPr>
      </p:pic>
      <p:sp>
        <p:nvSpPr>
          <p:cNvPr id="15" name="Çentikli Sağ Ok 14">
            <a:hlinkClick r:id="rId13" action="ppaction://hlinksldjump"/>
          </p:cNvPr>
          <p:cNvSpPr/>
          <p:nvPr/>
        </p:nvSpPr>
        <p:spPr>
          <a:xfrm>
            <a:off x="7285117" y="6165303"/>
            <a:ext cx="1794006" cy="779101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6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52223" y="1844824"/>
            <a:ext cx="533842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ÜZGÜNÜM </a:t>
            </a:r>
          </a:p>
          <a:p>
            <a:pPr algn="ctr"/>
            <a:r>
              <a:rPr lang="tr-TR" sz="7200" b="1" cap="none" spc="0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TEKRAR DENE</a:t>
            </a:r>
            <a:endParaRPr lang="tr-TR" sz="7200" b="1" cap="none" spc="0" dirty="0">
              <a:ln w="1270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48" y="2474493"/>
            <a:ext cx="2555776" cy="18455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033992"/>
            <a:ext cx="2004728" cy="165278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10" y="4450567"/>
            <a:ext cx="2160240" cy="216024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" y="133116"/>
            <a:ext cx="1905000" cy="1905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" y="2350656"/>
            <a:ext cx="1749437" cy="137834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12" y="24943"/>
            <a:ext cx="2125247" cy="201317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" y="4609556"/>
            <a:ext cx="2160240" cy="204888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1384"/>
            <a:ext cx="1674019" cy="1516014"/>
          </a:xfrm>
          <a:prstGeom prst="rect">
            <a:avLst/>
          </a:prstGeom>
        </p:spPr>
      </p:pic>
      <p:pic>
        <p:nvPicPr>
          <p:cNvPr id="14" name="üzgünüüm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050315" y="-93416"/>
            <a:ext cx="609600" cy="609600"/>
          </a:xfrm>
          <a:prstGeom prst="rect">
            <a:avLst/>
          </a:prstGeom>
        </p:spPr>
      </p:pic>
      <p:sp>
        <p:nvSpPr>
          <p:cNvPr id="15" name="Çentikli Sağ Ok 14">
            <a:hlinkClick r:id="rId13" action="ppaction://hlinksldjump"/>
          </p:cNvPr>
          <p:cNvSpPr/>
          <p:nvPr/>
        </p:nvSpPr>
        <p:spPr>
          <a:xfrm rot="10800000">
            <a:off x="6975532" y="6165304"/>
            <a:ext cx="1794006" cy="779101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1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-50156" y="836712"/>
            <a:ext cx="9244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900" cmpd="sng">
                  <a:solidFill>
                    <a:schemeClr val="accent2">
                      <a:lumMod val="60000"/>
                      <a:lumOff val="4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TİLKİ HANGİ HAYVANI KAÇIRDI?</a:t>
            </a:r>
            <a:endParaRPr lang="tr-TR" sz="5400" b="1" cap="none" spc="0" dirty="0">
              <a:ln w="900" cmpd="sng">
                <a:solidFill>
                  <a:schemeClr val="accent2">
                    <a:lumMod val="60000"/>
                    <a:lumOff val="4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264">
            <a:off x="-205093" y="2820824"/>
            <a:ext cx="2245892" cy="179671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96953"/>
            <a:ext cx="2116563" cy="169572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81413"/>
            <a:ext cx="2235424" cy="2140074"/>
          </a:xfrm>
          <a:prstGeom prst="rect">
            <a:avLst/>
          </a:prstGeom>
        </p:spPr>
      </p:pic>
      <p:pic>
        <p:nvPicPr>
          <p:cNvPr id="8" name="s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0" y="-99392"/>
            <a:ext cx="609600" cy="609600"/>
          </a:xfrm>
          <a:prstGeom prst="rect">
            <a:avLst/>
          </a:prstGeom>
        </p:spPr>
      </p:pic>
      <p:sp>
        <p:nvSpPr>
          <p:cNvPr id="9" name="Oval 8">
            <a:hlinkClick r:id="rId8" action="ppaction://hlinksldjump"/>
          </p:cNvPr>
          <p:cNvSpPr/>
          <p:nvPr/>
        </p:nvSpPr>
        <p:spPr>
          <a:xfrm>
            <a:off x="611560" y="5272187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>
            <a:hlinkClick r:id="rId9" action="ppaction://hlinksldjump"/>
          </p:cNvPr>
          <p:cNvSpPr/>
          <p:nvPr/>
        </p:nvSpPr>
        <p:spPr>
          <a:xfrm>
            <a:off x="3657607" y="5261455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>
            <a:hlinkClick r:id="rId8" action="ppaction://hlinksldjump"/>
          </p:cNvPr>
          <p:cNvSpPr/>
          <p:nvPr/>
        </p:nvSpPr>
        <p:spPr>
          <a:xfrm>
            <a:off x="6732105" y="5393148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96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35696" y="1844824"/>
            <a:ext cx="533842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TEBRİKLERR </a:t>
            </a:r>
          </a:p>
          <a:p>
            <a:pPr algn="ctr"/>
            <a:r>
              <a:rPr lang="tr-TR" sz="7200" b="1" cap="none" spc="0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DOĞRU BİLDİN </a:t>
            </a:r>
            <a:endParaRPr lang="tr-TR" sz="7200" b="1" cap="none" spc="0" dirty="0">
              <a:ln w="1270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" y="188640"/>
            <a:ext cx="2255912" cy="225238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97" y="-37182"/>
            <a:ext cx="1968734" cy="188200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18" y="4324538"/>
            <a:ext cx="2098846" cy="209884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23" y="2419538"/>
            <a:ext cx="1905000" cy="1905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2063720" cy="206372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35" y="5131347"/>
            <a:ext cx="1813058" cy="18130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5127"/>
            <a:ext cx="1806561" cy="170489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17" y="188640"/>
            <a:ext cx="1834863" cy="1834863"/>
          </a:xfrm>
          <a:prstGeom prst="rect">
            <a:avLst/>
          </a:prstGeom>
        </p:spPr>
      </p:pic>
      <p:pic>
        <p:nvPicPr>
          <p:cNvPr id="2" name="tebrikl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61934" y="-37931"/>
            <a:ext cx="609600" cy="609600"/>
          </a:xfrm>
          <a:prstGeom prst="rect">
            <a:avLst/>
          </a:prstGeom>
        </p:spPr>
      </p:pic>
      <p:sp>
        <p:nvSpPr>
          <p:cNvPr id="14" name="Çentikli Sağ Ok 13">
            <a:hlinkClick r:id="rId13" action="ppaction://hlinksldjump"/>
          </p:cNvPr>
          <p:cNvSpPr/>
          <p:nvPr/>
        </p:nvSpPr>
        <p:spPr>
          <a:xfrm>
            <a:off x="7101558" y="6134587"/>
            <a:ext cx="1794006" cy="779101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05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52223" y="1844824"/>
            <a:ext cx="533842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7200" b="1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ÜZGÜNÜM </a:t>
            </a:r>
          </a:p>
          <a:p>
            <a:pPr algn="ctr"/>
            <a:r>
              <a:rPr lang="tr-TR" sz="7200" b="1" cap="none" spc="0" dirty="0" smtClean="0">
                <a:ln w="12700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TEKRAR DENE</a:t>
            </a:r>
            <a:endParaRPr lang="tr-TR" sz="7200" b="1" cap="none" spc="0" dirty="0">
              <a:ln w="1270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48" y="2474493"/>
            <a:ext cx="2555776" cy="18455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033992"/>
            <a:ext cx="2004728" cy="165278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12" y="4394614"/>
            <a:ext cx="2160240" cy="216024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" y="133116"/>
            <a:ext cx="1905000" cy="1905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" y="2350656"/>
            <a:ext cx="1749437" cy="137834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12" y="24943"/>
            <a:ext cx="2125247" cy="201317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" y="4609556"/>
            <a:ext cx="2160240" cy="204888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1384"/>
            <a:ext cx="1674019" cy="1516014"/>
          </a:xfrm>
          <a:prstGeom prst="rect">
            <a:avLst/>
          </a:prstGeom>
        </p:spPr>
      </p:pic>
      <p:pic>
        <p:nvPicPr>
          <p:cNvPr id="14" name="üzgünüüm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050315" y="-93416"/>
            <a:ext cx="609600" cy="609600"/>
          </a:xfrm>
          <a:prstGeom prst="rect">
            <a:avLst/>
          </a:prstGeom>
        </p:spPr>
      </p:pic>
      <p:sp>
        <p:nvSpPr>
          <p:cNvPr id="3" name="Çentikli Sağ Ok 2">
            <a:hlinkClick r:id="rId13" action="ppaction://hlinksldjump"/>
          </p:cNvPr>
          <p:cNvSpPr/>
          <p:nvPr/>
        </p:nvSpPr>
        <p:spPr>
          <a:xfrm>
            <a:off x="7596336" y="6309320"/>
            <a:ext cx="792088" cy="548680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9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KADRİYE DURSUN</a:t>
            </a:r>
          </a:p>
          <a:p>
            <a:pPr marL="0" indent="0" algn="ctr">
              <a:buNone/>
            </a:pPr>
            <a:r>
              <a:rPr lang="tr-T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TÜLAY MARAL</a:t>
            </a:r>
          </a:p>
          <a:p>
            <a:pPr marL="0" indent="0" algn="ctr">
              <a:buNone/>
            </a:pPr>
            <a:r>
              <a:rPr lang="tr-T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GÖZDE TEK</a:t>
            </a:r>
            <a:endParaRPr lang="tr-T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907704" y="260648"/>
            <a:ext cx="49487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8000" b="1" cap="none" spc="0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SUNANLAR</a:t>
            </a:r>
            <a:endParaRPr lang="tr-TR" sz="8000" b="1" cap="none" spc="0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20"/>
            <a:ext cx="9144000" cy="6858000"/>
          </a:xfrm>
          <a:prstGeom prst="rect">
            <a:avLst/>
          </a:prstGeo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22176" y="11537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KADRİYE DURSUN</a:t>
            </a:r>
          </a:p>
          <a:p>
            <a:pPr marL="0" indent="0" algn="ctr">
              <a:buFont typeface="Arial" pitchFamily="34" charset="0"/>
              <a:buNone/>
            </a:pPr>
            <a:r>
              <a:rPr lang="tr-T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TÜLAY MARAL</a:t>
            </a:r>
          </a:p>
          <a:p>
            <a:pPr marL="0" indent="0" algn="ctr">
              <a:buFont typeface="Arial" pitchFamily="34" charset="0"/>
              <a:buNone/>
            </a:pPr>
            <a:r>
              <a:rPr lang="tr-T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GÜLŞAH YILDIZ</a:t>
            </a:r>
          </a:p>
          <a:p>
            <a:pPr marL="0" indent="0" algn="ctr">
              <a:buFont typeface="Arial" pitchFamily="34" charset="0"/>
              <a:buNone/>
            </a:pPr>
            <a:r>
              <a:rPr lang="tr-T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SONGÜL AKAR</a:t>
            </a:r>
          </a:p>
        </p:txBody>
      </p:sp>
    </p:spTree>
    <p:extLst>
      <p:ext uri="{BB962C8B-B14F-4D97-AF65-F5344CB8AC3E}">
        <p14:creationId xmlns:p14="http://schemas.microsoft.com/office/powerpoint/2010/main" val="3422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0153128" cy="68580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511" y="4935462"/>
            <a:ext cx="2078901" cy="311835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96640"/>
            <a:ext cx="940254" cy="90014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69" y="3295693"/>
            <a:ext cx="950382" cy="90984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22965"/>
            <a:ext cx="863280" cy="82645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91" y="3501424"/>
            <a:ext cx="957132" cy="91630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3688" y="3108218"/>
            <a:ext cx="1209300" cy="968854"/>
          </a:xfrm>
          <a:prstGeom prst="rect">
            <a:avLst/>
          </a:prstGeom>
        </p:spPr>
      </p:pic>
      <p:pic>
        <p:nvPicPr>
          <p:cNvPr id="15" name="tili anı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36496" y="0"/>
            <a:ext cx="609600" cy="609600"/>
          </a:xfrm>
          <a:prstGeom prst="rect">
            <a:avLst/>
          </a:prstGeom>
        </p:spPr>
      </p:pic>
      <p:sp>
        <p:nvSpPr>
          <p:cNvPr id="6" name="Çentikli Sağ Ok 5">
            <a:hlinkClick r:id="rId16" action="ppaction://hlinksldjump"/>
          </p:cNvPr>
          <p:cNvSpPr/>
          <p:nvPr/>
        </p:nvSpPr>
        <p:spPr>
          <a:xfrm>
            <a:off x="8424428" y="6381328"/>
            <a:ext cx="792088" cy="620688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84211"/>
      </p:ext>
    </p:extLst>
  </p:cSld>
  <p:clrMapOvr>
    <a:masterClrMapping/>
  </p:clrMapOvr>
  <p:transition spd="slow" advClick="0" advTm="1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10261 -0.04051 C 0.10625 -0.06296 0.11771 -0.07847 0.13768 -0.08634 C 0.1448 -0.09236 0.15157 -0.09444 0.1599 -0.09676 C 0.16736 -0.10116 0.17535 -0.10324 0.18368 -0.10555 C 0.19532 -0.10463 0.20764 -0.10648 0.21858 -0.10208 C 0.22414 -0.09977 0.22813 -0.09676 0.23438 -0.09491 C 0.24028 -0.0956 0.24723 -0.09444 0.25191 -0.09861 C 0.2533 -0.1 0.25382 -0.10231 0.25504 -0.1037 C 0.26302 -0.11366 0.26198 -0.1125 0.26927 -0.11782 C 0.27327 -0.13032 0.27066 -0.12523 0.2757 -0.13356 C 0.27709 -0.13981 0.27709 -0.1419 0.28039 -0.14768 C 0.28386 -0.1537 0.28924 -0.15856 0.2915 -0.16528 C 0.2941 -0.17338 0.29879 -0.17917 0.30434 -0.18472 C 0.30938 -0.18958 0.3132 -0.19606 0.31858 -0.20046 C 0.33282 -0.21157 0.34723 -0.22268 0.36459 -0.22639 C 0.37032 -0.22593 0.37639 -0.22616 0.38212 -0.22477 C 0.38716 -0.22361 0.38976 -0.2162 0.39323 -0.2125 C 0.39914 -0.1993 0.40851 -0.1868 0.4217 -0.18264 C 0.43924 -0.1868 0.45521 -0.19375 0.47257 -0.19861 C 0.48577 -0.20694 0.49757 -0.20949 0.51216 -0.2125 C 0.52743 -0.22315 0.50382 -0.20764 0.52483 -0.21759 C 0.52622 -0.21852 0.52674 -0.22083 0.52813 -0.2213 C 0.53108 -0.22268 0.53455 -0.22245 0.53768 -0.22315 C 0.54393 -0.22245 0.55052 -0.22315 0.5566 -0.2213 C 0.56025 -0.22014 0.56302 -0.21643 0.56615 -0.21412 C 0.56771 -0.21296 0.57101 -0.21088 0.57101 -0.21065 C 0.57674 -0.20093 0.58247 -0.19143 0.5915 -0.18472 C 0.59636 -0.17662 0.60174 -0.16921 0.60903 -0.16343 C 0.62743 -0.13194 0.67674 -0.15764 0.71059 -0.1581 C 0.71216 -0.15926 0.71355 -0.16088 0.71528 -0.1618 C 0.71841 -0.16343 0.72483 -0.16528 0.72483 -0.16505 C 0.73125 -0.16458 0.73802 -0.16597 0.74393 -0.16343 C 0.74966 -0.16111 0.75313 -0.15324 0.7566 -0.14768 C 0.76389 -0.13634 0.76962 -0.12222 0.78039 -0.11435 C 0.7974 -0.11481 0.81441 -0.11366 0.83125 -0.11597 C 0.83507 -0.11667 0.83768 -0.12083 0.8408 -0.12315 C 0.84236 -0.1243 0.84549 -0.12662 0.84549 -0.12639 C 0.854 -0.12616 0.87101 -0.125 0.87101 -0.12477 L 0.90105 -0.08981 C 0.90417 -0.08032 0.90295 -0.06713 0.91059 -0.0618 C 0.91823 -0.05625 0.92865 -0.06273 0.93768 -0.06343 C 0.95174 -0.06458 0.96511 -0.06921 0.97882 -0.07199 C 0.99566 -0.07569 1.01285 -0.07616 1.02969 -0.07917 C 1.03438 -0.0787 1.03959 -0.07963 1.04393 -0.07755 C 1.04601 -0.07639 1.04584 -0.07268 1.04705 -0.07037 C 1.05105 -0.06296 1.05521 -0.05417 1.0599 -0.04745 C 1.06094 -0.04398 1.06302 -0.03704 1.06302 -0.0368 " pathEditMode="relative" rAng="0" ptsTypes="fffffffffffffffffffffffffffffffffffffAffffffffA">
                                      <p:cBhvr>
                                        <p:cTn id="8" dur="7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21" y="-91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Motion origin="layout" path="M -1.66667E-6 -4.44444E-6 C 0.00209 0.00649 0.00504 0.00649 0.01111 0.01135 C 0.01354 0.01297 0.01476 0.01459 0.01823 0.01459 C 0.02604 0.01783 0.03403 0.01945 0.04202 0.01945 C 0.05781 0.01945 0.06615 0.01945 0.07934 0.01783 C 0.08472 0.01783 0.09028 0.01783 0.09584 0.01783 C 0.09931 0.01783 0.10243 0.01945 0.10608 0.01945 C 0.1092 0.02107 0.11129 0.02269 0.11424 0.02431 C 0.11528 0.02431 0.11736 0.02593 0.11736 0.02431 C 0.11893 0.02593 0.12118 0.02755 0.12257 0.02755 C 0.12327 0.02917 0.12309 0.02917 0.12361 0.02917 C 0.12518 0.03079 0.12813 0.03241 0.13073 0.03403 C 0.13351 0.0375 0.13802 0.03912 0.14219 0.04075 C 0.14323 0.04237 0.1441 0.04237 0.14531 0.04237 C 0.1474 0.04237 0.15139 0.04399 0.15139 0.04237 C 0.15382 0.04561 0.15556 0.04561 0.15972 0.04723 C 0.16511 0.05047 0.17327 0.05047 0.18021 0.05209 C 0.2 0.05047 0.19375 0.05047 0.20712 0.04885 C 0.21649 0.04723 0.21632 0.04723 0.22986 0.04885 C 0.23264 0.04885 0.24115 0.05047 0.24531 0.05047 C 0.28872 0.05209 0.34514 0.07362 0.37622 0.05533 L 0.38351 0.04075 C 0.40608 0.04075 0.41129 0.04237 0.42986 0.04399 C 0.43455 0.04399 0.43872 0.04561 0.44323 0.04723 C 0.44636 0.04885 0.44792 0.04885 0.45156 0.05047 C 0.45747 0.05371 0.45417 0.05047 0.45677 0.05209 C 0.4684 0.05371 0.48021 0.05533 0.49184 0.05533 C 0.5191 0.05695 0.50295 0.05533 0.51441 0.05695 C 0.52274 0.05695 0.53924 0.05695 0.53924 0.05533 C 0.59965 0.04723 0.58403 0.04723 0.61893 0.04723 " pathEditMode="relative" rAng="0" ptsTypes="ffffffffffffffffffffAffffffffA">
                                      <p:cBhvr>
                                        <p:cTn id="10" dur="3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37" y="36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5034 0.12347 C 0.05972 0.11538 0.06371 0.11469 0.07586 0.11284 C 0.09114 0.11469 0.09514 0.11469 0.10746 0.12139 C 0.11701 0.13341 0.12916 0.14382 0.13767 0.15723 C 0.14027 0.16139 0.14305 0.16578 0.14566 0.16995 C 0.1493 0.17573 0.14948 0.18151 0.15364 0.18682 C 0.17274 0.18613 0.19149 0.18474 0.21076 0.18474 C 0.23194 0.18474 0.24757 0.19885 0.26302 0.21642 C 0.27066 0.22521 0.27569 0.23977 0.28507 0.24393 C 0.30173 0.25873 0.2908 0.25272 0.32031 0.25041 C 0.32239 0.24971 0.3243 0.24833 0.32639 0.24833 C 0.34461 0.24833 0.3625 0.24786 0.38038 0.25041 C 0.38264 0.25064 0.38333 0.2548 0.38507 0.25665 C 0.39409 0.26567 0.40364 0.27769 0.41389 0.28417 C 0.41909 0.2911 0.42586 0.29596 0.43298 0.29896 C 0.44878 0.29203 0.46406 0.28278 0.48055 0.27792 C 0.48628 0.2763 0.49218 0.27492 0.49809 0.27353 C 0.50069 0.27284 0.5059 0.27145 0.5059 0.27145 C 0.51319 0.27214 0.52066 0.27168 0.52812 0.27353 C 0.5375 0.27584 0.54132 0.29434 0.54566 0.30312 C 0.54739 0.31515 0.54722 0.31006 0.54722 0.31792 " pathEditMode="relative" ptsTypes="ffffffffffffffffffffA">
                                      <p:cBhvr>
                                        <p:cTn id="12" dur="11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0585176" cy="68580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5033" y="3853898"/>
            <a:ext cx="1136339" cy="10878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53898"/>
            <a:ext cx="1178525" cy="112825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6319" y="4982155"/>
            <a:ext cx="1265348" cy="121137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9588" y="469262"/>
            <a:ext cx="1359413" cy="108753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2" y="5306888"/>
            <a:ext cx="1360685" cy="1090139"/>
          </a:xfrm>
          <a:prstGeom prst="rect">
            <a:avLst/>
          </a:prstGeom>
        </p:spPr>
      </p:pic>
      <p:pic>
        <p:nvPicPr>
          <p:cNvPr id="3" name="3.slayt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86056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44086"/>
      </p:ext>
    </p:extLst>
  </p:cSld>
  <p:clrMapOvr>
    <a:masterClrMapping/>
  </p:clrMapOvr>
  <p:transition spd="slow" advClick="0" advTm="1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342 0.14861 C 0.03628 0.13958 0.03975 0.13102 0.04479 0.12454 C 0.04739 0.11296 0.04392 0.12361 0.05087 0.11435 C 0.0533 0.11111 0.05364 0.10648 0.05677 0.10417 C 0.06232 0.1 0.06805 0.09884 0.07343 0.09421 C 0.08038 0.09491 0.10833 0.09607 0.12205 0.10023 C 0.12916 0.10232 0.13646 0.10857 0.14323 0.11227 C 0.16267 0.12269 0.18142 0.13241 0.20225 0.13657 C 0.20885 0.13588 0.21545 0.13588 0.22205 0.13449 C 0.2283 0.1331 0.23385 0.12824 0.23993 0.12639 C 0.25087 0.12338 0.2625 0.12176 0.27343 0.11852 C 0.27882 0.1169 0.28611 0.11366 0.29166 0.11042 C 0.29566 0.10787 0.30382 0.10232 0.30382 0.10232 C 0.31198 0.0912 0.32187 0.0838 0.33107 0.07407 C 0.35156 0.05185 0.35798 0.03866 0.38403 0.03357 C 0.40121 0.0257 0.41215 0.04306 0.42639 0.04977 C 0.45225 0.04329 0.47795 0.03588 0.50382 0.02963 C 0.51007 0.02315 0.50885 0.02338 0.51597 0.01945 C 0.521 0.01667 0.53107 0.01134 0.53107 0.01134 C 0.54409 -0.00602 0.55798 -0.01111 0.575 -0.0169 C 0.58107 -0.0162 0.58715 -0.01713 0.59305 -0.01481 C 0.60399 -0.01065 0.58628 -0.00208 0.60225 -0.01296 C 0.60816 -0.02477 0.60139 -0.01458 0.61128 -0.02106 C 0.61562 -0.02384 0.61892 -0.02893 0.62343 -0.03102 C 0.63021 -0.03403 0.62656 -0.03218 0.63403 -0.03704 C 0.64427 -0.03634 0.65434 -0.03634 0.66423 -0.03518 C 0.67291 -0.03426 0.66528 -0.0331 0.67205 -0.02917 C 0.67413 -0.02778 0.67708 -0.02801 0.67934 -0.02708 C 0.68246 -0.02593 0.68576 -0.02523 0.68854 -0.02292 C 0.69114 -0.02083 0.69618 -0.0169 0.69618 -0.0169 C 0.71927 -0.01366 0.74236 -0.0088 0.76597 -0.00694 C 0.77222 -0.00648 0.79427 -0.025 0.80225 -0.02917 C 0.80677 -0.03148 0.81597 -0.03518 0.81597 -0.03518 C 0.88611 0.03611 0.95677 0.10695 1.02656 0.17894 C 1.0276 0.18032 1.02361 0.17662 1.02205 0.17708 C 1.01805 0.17801 1.01475 0.18102 1.01128 0.1831 C 1.00451 0.18727 0.99809 0.1919 0.99166 0.19722 C 0.96909 0.21574 0.94809 0.22083 0.92343 0.22755 C 0.91632 0.22685 0.90903 0.22685 0.90225 0.22546 C 0.89132 0.22315 0.88194 0.21343 0.87187 0.20741 C 0.85399 0.19653 0.83559 0.18704 0.81597 0.1831 C 0.78715 0.18449 0.77691 0.18171 0.75538 0.19306 C 0.75052 0.19977 0.7467 0.20232 0.7401 0.20532 C 0.73055 0.21551 0.7243 0.22523 0.71892 0.23958 C 0.71701 0.25093 0.71302 0.26042 0.70816 0.26991 C 0.70677 0.28796 0.70642 0.31644 0.69323 0.32847 C 0.68507 0.33565 0.67743 0.33912 0.66892 0.34468 C 0.65937 0.34398 0.64965 0.34421 0.63993 0.34259 C 0.62986 0.34097 0.63507 0.33866 0.62812 0.33264 C 0.62569 0.33079 0.62274 0.33009 0.62048 0.32847 C 0.61493 0.32477 0.61041 0.31898 0.60538 0.31435 C 0.60243 0.31157 0.59618 0.30625 0.59618 0.30625 C 0.59132 0.29607 0.5842 0.29051 0.57812 0.28195 C 0.56406 0.2838 0.55017 0.28333 0.53698 0.29005 C 0.53316 0.2956 0.52882 0.29792 0.52343 0.30023 C 0.51753 0.31667 0.50312 0.32477 0.49166 0.33264 C 0.47986 0.33125 0.4684 0.33032 0.45677 0.32847 C 0.45382 0.32801 0.44323 0.3213 0.44323 0.31852 " pathEditMode="relative" ptsTypes="fffffffffffffffffffffffffffffffffffffffffffffffffffffffffA">
                                      <p:cBhvr>
                                        <p:cTn id="8" dur="5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3291681"/>
            <a:ext cx="1428750" cy="1143000"/>
          </a:xfrm>
        </p:spPr>
      </p:pic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599" y="0"/>
            <a:ext cx="10109460" cy="6858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94" y="5722426"/>
            <a:ext cx="1234832" cy="123483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24334"/>
            <a:ext cx="1267532" cy="101550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87425"/>
            <a:ext cx="1092563" cy="1045959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3023" y="5237876"/>
            <a:ext cx="1166577" cy="111681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4450" y="2931131"/>
            <a:ext cx="1040102" cy="99573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2510" y="1340767"/>
            <a:ext cx="1124083" cy="899267"/>
          </a:xfrm>
          <a:prstGeom prst="rect">
            <a:avLst/>
          </a:prstGeom>
        </p:spPr>
      </p:pic>
      <p:pic>
        <p:nvPicPr>
          <p:cNvPr id="14" name="MyTone -FATİH GÖVEN Hindi kalabaliga girmi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hindi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280861" y="-17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64518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1783 0.11296 C -0.1809 0.08171 -0.18246 0.06504 -0.20156 0.04352 C -0.20521 0.03171 -0.2099 0.02963 -0.21615 0.02014 C -0.22778 0.00208 -0.23455 -0.00857 -0.25365 -0.01598 C -0.2842 -0.01366 -0.30278 -0.0132 -0.32934 -0.00255 C -0.34861 -0.00394 -0.36858 -0.00232 -0.38767 -0.00625 C -0.3908 -0.00695 -0.3908 -0.01297 -0.39323 -0.01598 C -0.40104 -0.02709 -0.41354 -0.03218 -0.4224 -0.04236 C -0.42587 -0.0551 -0.42743 -0.06482 -0.4342 -0.07523 C -0.43698 -0.08658 -0.44149 -0.09445 -0.44549 -0.1051 C -0.4526 -0.12408 -0.45573 -0.14213 -0.4717 -0.1544 C -0.47726 -0.17361 -0.49601 -0.18519 -0.51233 -0.19074 C -0.5342 -0.2081 -0.56302 -0.19931 -0.58785 -0.19746 C -0.60451 -0.18426 -0.62361 -0.17894 -0.64323 -0.17454 C -0.67014 -0.1757 -0.69757 -0.17408 -0.72448 -0.17801 C -0.73507 -0.17917 -0.74323 -0.21551 -0.75069 -0.22408 C -0.7566 -0.23843 -0.76163 -0.25301 -0.76788 -0.26667 C -0.76944 -0.26991 -0.7691 -0.27431 -0.77101 -0.27662 C -0.77257 -0.27848 -0.79097 -0.28334 -0.79132 -0.28334 C -0.80347 -0.28889 -0.81042 -0.2963 -0.82309 -0.29977 C -0.83194 -0.30648 -0.83906 -0.30973 -0.84965 -0.31297 C -0.85312 -0.31412 -0.85729 -0.31528 -0.86094 -0.31644 C -0.86371 -0.3176 -0.86962 -0.31945 -0.86962 -0.31922 " pathEditMode="relative" rAng="0" ptsTypes="ffffffffffffffffffffffA">
                                      <p:cBhvr>
                                        <p:cTn id="8" dur="3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66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:D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3291681"/>
            <a:ext cx="1428750" cy="1143000"/>
          </a:xfr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658" y="-11686"/>
            <a:ext cx="11616345" cy="704108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17" y="3286610"/>
            <a:ext cx="1268224" cy="126822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67" y="5758083"/>
            <a:ext cx="1172386" cy="93928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8" y="2996953"/>
            <a:ext cx="1052479" cy="100758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267" y="5758083"/>
            <a:ext cx="748420" cy="1124744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65" y="4365104"/>
            <a:ext cx="1143924" cy="109513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9200" y="2805473"/>
            <a:ext cx="1081927" cy="1035778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0032" y="2652877"/>
            <a:ext cx="1170131" cy="936104"/>
          </a:xfrm>
          <a:prstGeom prst="rect">
            <a:avLst/>
          </a:prstGeom>
        </p:spPr>
      </p:pic>
      <p:pic>
        <p:nvPicPr>
          <p:cNvPr id="4" name="tavşan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459887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16639"/>
      </p:ext>
    </p:extLst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7031 0.11389 C -0.07395 0.08866 -0.06927 0.10879 -0.08159 0.07963 C -0.09479 0.04699 -0.09965 0.04583 -0.11822 0.02291 C -0.13281 0.00463 -0.11649 0.01666 -0.13437 0.00602 C -0.15138 -0.01505 -0.16996 -0.01343 -0.19149 -0.02246 C -0.20694 -0.0213 -0.22239 -0.02153 -0.2375 -0.01968 C -0.24652 -0.01829 -0.2592 -0.00509 -0.26718 0.00046 C -0.28055 0.00833 -0.29444 0.01342 -0.3085 0.01736 C -0.31614 0.01643 -0.32482 0.01805 -0.33177 0.01435 C -0.33628 0.0125 -0.33836 -0.01158 -0.33854 -0.01389 C -0.34166 -0.03195 -0.34565 -0.04861 -0.35225 -0.06435 C -0.35329 -0.06759 -0.35277 -0.07084 -0.35468 -0.07338 C -0.35798 -0.07732 -0.36371 -0.07709 -0.36822 -0.07894 C -0.38368 -0.09792 -0.42083 -0.10301 -0.44184 -0.10648 C -0.50833 -0.10093 -0.48767 -0.10579 -0.52222 -0.09283 C -0.53437 -0.07824 -0.54131 -0.0757 -0.55677 -0.06759 C -0.55989 -0.06621 -0.56267 -0.06366 -0.56579 -0.06204 C -0.57013 -0.05972 -0.57951 -0.05648 -0.57951 -0.05602 C -0.61215 -0.05857 -0.61458 -0.05648 -0.6368 -0.06435 C -0.65295 -0.07732 -0.64548 -0.07361 -0.65763 -0.07894 C -0.66406 -0.08704 -0.67569 -0.09121 -0.67569 -0.1044 " pathEditMode="relative" rAng="0" ptsTypes="ffffffffffffffffffff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6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3291681"/>
            <a:ext cx="1428750" cy="1143000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599" y="0"/>
            <a:ext cx="10109460" cy="6858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63" y="3231363"/>
            <a:ext cx="1040168" cy="104016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65" y="5604400"/>
            <a:ext cx="1239378" cy="99295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402" y="4481792"/>
            <a:ext cx="1172625" cy="112260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370">
            <a:off x="8191390" y="2420888"/>
            <a:ext cx="1468228" cy="146822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92" y="5517232"/>
            <a:ext cx="653824" cy="984874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3" y="3220016"/>
            <a:ext cx="1098365" cy="1051515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94" y="3290303"/>
            <a:ext cx="951525" cy="910939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1" y="764703"/>
            <a:ext cx="1260143" cy="1008113"/>
          </a:xfrm>
          <a:prstGeom prst="rect">
            <a:avLst/>
          </a:prstGeom>
        </p:spPr>
      </p:pic>
      <p:pic>
        <p:nvPicPr>
          <p:cNvPr id="3" name="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88785" y="-27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00400"/>
      </p:ext>
    </p:extLst>
  </p:cSld>
  <p:clrMapOvr>
    <a:masterClrMapping/>
  </p:clrMapOvr>
  <p:transition spd="slow" advClick="0" advTm="1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8727 C 0.01406 0.08357 0.00747 0.08241 -1.66667E-6 0.08241 C 0.00695 0.08357 0.01389 0.08565 0.02066 0.08727 C 0.02396 0.08797 0.01511 0.08449 0.01215 0.08449 C 0.00452 0.08449 -0.00278 0.08635 -0.00989 0.08727 C -0.0151 0.09468 -0.01632 0.1007 -0.02014 0.10926 C -0.02118 0.11505 -0.02378 0.12037 -0.02378 0.12639 C -0.02378 0.14213 -0.02014 0.15579 -0.01337 0.16829 C -0.01041 0.17361 -0.00573 0.17662 -0.00312 0.18241 C 0.00104 0.1919 -0.00156 0.18889 0.00556 0.19213 C 0.01337 0.20973 0.01563 0.23033 0.01563 0.2507 C -0.00746 0.32986 0.01007 0.29306 -0.00503 0.31459 C -0.01059 0.32269 -0.01007 0.32385 -0.01701 0.33658 C -0.01857 0.34005 -0.02187 0.34653 -0.02187 0.34676 C -0.02396 0.35973 -0.02656 0.37269 -0.02882 0.38519 C -0.02673 0.41135 -0.02552 0.41644 -0.02691 0.44445 C -0.02552 0.45139 -0.02187 0.46621 -0.02187 0.46644 C -0.02309 0.48056 -0.02239 0.4963 -0.02552 0.51042 C -0.02673 0.51598 -0.03125 0.51829 -0.03403 0.52246 C -0.03559 0.52524 -0.03646 0.52871 -0.03889 0.5301 C -0.04253 0.53172 -0.04948 0.53519 -0.04948 0.53542 C -0.10972 0.53172 -0.07899 0.54005 -0.1059 0.52014 C -0.11024 0.51019 -0.12795 0.49399 -0.12795 0.48588 C -0.1592 0.45764 -0.14913 0.46621 -0.17569 0.45625 C -0.2059 0.45811 -0.20781 0.45764 -0.22864 0.46366 C -0.23507 0.46297 -0.24166 0.4632 -0.24757 0.46135 C -0.25104 0.46019 -0.25712 0.44514 -0.25955 0.44167 C -0.26232 0.43033 -0.2651 0.41806 -0.26823 0.40741 C -0.27205 0.39514 -0.28038 0.3882 -0.28524 0.37824 C -0.2934 0.36111 -0.30156 0.34561 -0.31614 0.33936 C -0.33125 0.31736 -0.37535 0.325 -0.38628 0.32454 C -0.39201 0.31135 -0.39861 0.31204 -0.40816 0.30741 C -0.41406 0.29954 -0.42135 0.30116 -0.42882 0.29746 C -0.43819 0.28473 -0.42639 0.30093 -0.43559 0.28774 C -0.43663 0.28611 -0.43889 0.28264 -0.43889 0.28287 " pathEditMode="relative" rAng="0" ptsTypes="ffffffffffffffffffffffffffffffffffA">
                                      <p:cBhvr>
                                        <p:cTn id="8" dur="8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1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0"/>
            <a:ext cx="10657185" cy="6858000"/>
          </a:xfrm>
        </p:spPr>
      </p:pic>
      <p:pic>
        <p:nvPicPr>
          <p:cNvPr id="3" name="heyecamlı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4148" y="-8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6360"/>
      </p:ext>
    </p:extLst>
  </p:cSld>
  <p:clrMapOvr>
    <a:masterClrMapping/>
  </p:clrMapOvr>
  <p:transition spd="slow" advClick="0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460" y="0"/>
            <a:ext cx="10337448" cy="685800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70" y="5410769"/>
            <a:ext cx="1871288" cy="16097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7" y="3216716"/>
            <a:ext cx="814388" cy="65246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64" y="2826861"/>
            <a:ext cx="286823" cy="43204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97" y="2491618"/>
            <a:ext cx="779690" cy="77969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96" y="440668"/>
            <a:ext cx="810091" cy="648072"/>
          </a:xfrm>
          <a:prstGeom prst="rect">
            <a:avLst/>
          </a:prstGeom>
        </p:spPr>
      </p:pic>
      <p:pic>
        <p:nvPicPr>
          <p:cNvPr id="10" name="gürültü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44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74004"/>
      </p:ext>
    </p:extLst>
  </p:cSld>
  <p:clrMapOvr>
    <a:masterClrMapping/>
  </p:clrMapOvr>
  <p:transition spd="slow" advClick="0" advTm="1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10625 -0.00185 C -0.11789 0.01064 -0.13403 0.00856 -0.14775 0.00949 C -0.15487 0.01296 -0.21893 0.01064 -0.22865 0.0111 C -0.35105 0.01064 -0.47362 0.01064 -0.59584 0.00949 C -0.61146 0.00925 -0.629 0.00093 -0.6441 -0.00347 C -0.66233 -0.00879 -0.679 -0.01041 -0.69792 -0.01156 C -0.72709 -0.01874 -0.73577 -0.01527 -0.77882 -0.01619 C -0.78507 -0.0192 -0.79167 -0.02036 -0.79792 -0.02267 C -0.80139 -0.02753 -0.80469 -0.02799 -0.80816 -0.03238 C -0.81268 -0.03794 -0.81823 -0.04141 -0.82275 -0.04673 C -0.82657 -0.05135 -0.83247 -0.05922 -0.83612 -0.06454 C -0.83959 -0.08351 -0.84514 -0.13023 -0.8283 -0.13833 C -0.81702 -0.14943 -0.79671 -0.15059 -0.78334 -0.15429 C -0.77327 -0.15383 -0.7632 -0.1536 -0.75296 -0.15267 C -0.74289 -0.15175 -0.73039 -0.14504 -0.71928 -0.14319 C -0.6573 -0.14411 -0.64028 -0.14296 -0.5948 -0.15105 C -0.58507 -0.15568 -0.60053 -0.14851 -0.58473 -0.15429 C -0.57848 -0.1566 -0.57379 -0.16146 -0.56771 -0.16401 C -0.55504 -0.16933 -0.54271 -0.1728 -0.52952 -0.17511 C -0.43907 -0.17441 -0.39862 -0.19361 -0.33421 -0.17048 C -0.30539 -0.17095 -0.27657 -0.17118 -0.24792 -0.1721 C -0.22934 -0.1728 -0.2066 -0.18482 -0.18716 -0.18806 C -0.14323 -0.20888 -0.07987 -0.20171 -0.04115 -0.2024 C -0.0349 -0.20541 -0.02865 -0.20611 -0.02205 -0.20726 C -0.01684 -0.20911 -0.01094 -0.21073 -0.00643 -0.21536 C 0.00034 -0.2223 0.0059 -0.22901 0.01388 -0.23294 C 0.01493 -0.23456 0.01597 -0.23641 0.01718 -0.2378 C 0.01944 -0.24011 0.02413 -0.24427 0.02413 -0.24404 C 0.02777 -0.25191 0.02951 -0.25653 0.03177 -0.26509 C 0.03263 -0.26833 0.03402 -0.27481 0.03402 -0.27458 C 0.03316 -0.33518 0.03854 -0.33472 0.02638 -0.36942 C 0.02361 -0.37728 0.02048 -0.38839 0.01388 -0.39186 C 0.00555 -0.39625 -0.0033 -0.39741 -0.01181 -0.39995 C -0.06389 -0.3988 -0.07362 -0.40157 -0.11303 -0.38561 C -0.12188 -0.37705 -0.13612 -0.37728 -0.14671 -0.37428 C -0.16459 -0.37474 -0.18264 -0.37451 -0.20053 -0.3759 C -0.21476 -0.37705 -0.22848 -0.387 -0.24219 -0.39186 C -0.254 -0.40319 -0.2691 -0.40319 -0.28264 -0.40319 " pathEditMode="relative" rAng="0" ptsTypes="fffffffffffffffffffffffffffffffffffffA">
                                      <p:cBhvr>
                                        <p:cTn id="8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704" y="0"/>
            <a:ext cx="11442848" cy="68580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045" y="3444149"/>
            <a:ext cx="1682045" cy="156189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4608" y="188640"/>
            <a:ext cx="1428750" cy="1143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98" y="5313706"/>
            <a:ext cx="872480" cy="87248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2073">
            <a:off x="6651446" y="5520645"/>
            <a:ext cx="936491" cy="75028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11" y="5841302"/>
            <a:ext cx="652048" cy="62423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772" flipV="1">
            <a:off x="527756" y="2905876"/>
            <a:ext cx="1234021" cy="123402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131" y="4981029"/>
            <a:ext cx="441705" cy="66535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23" y="4863846"/>
            <a:ext cx="895388" cy="85719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443">
            <a:off x="4924609" y="5217785"/>
            <a:ext cx="895388" cy="857196"/>
          </a:xfrm>
          <a:prstGeom prst="rect">
            <a:avLst/>
          </a:prstGeom>
        </p:spPr>
      </p:pic>
      <p:pic>
        <p:nvPicPr>
          <p:cNvPr id="14" name="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168974" y="11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0.02709 C 0.00642 0.02361 0.01145 0.02037 0.01666 0.01736 C 0.02795 0.01852 0.03958 0.01898 0.05086 0.02084 C 0.06198 0.02269 0.07274 0.03565 0.08368 0.04005 C 0.09375 0.06227 0.09548 0.05209 0.1151 0.04954 C 0.11632 0.04884 0.12656 0.0456 0.12829 0.04329 C 0.12951 0.0419 0.1302 0.03843 0.13142 0.03704 C 0.13281 0.03519 0.13437 0.03472 0.13593 0.0338 C 0.14236 0.01852 0.13385 0.03565 0.14635 0.02408 C 0.14774 0.02292 0.14809 0.01898 0.1493 0.01736 C 0.15017 0.01667 0.16024 0.01158 0.16128 0.01111 C 0.17014 0.01227 0.17916 0.01111 0.18819 0.01412 C 0.18958 0.01459 0.1901 0.01922 0.19132 0.02084 C 0.19826 0.03009 0.20711 0.03472 0.2151 0.04005 C 0.21996 0.03889 0.22534 0.04005 0.23003 0.03704 C 0.23246 0.03565 0.23385 0.02917 0.23611 0.02709 C 0.23836 0.02477 0.24097 0.02523 0.2434 0.02408 C 0.25434 0.00926 0.26319 0.00116 0.275 -0.00833 C 0.27708 -0.00995 0.27882 -0.01366 0.2809 -0.01481 C 0.28715 -0.01805 0.29357 -0.01828 0.30034 -0.02129 C 0.30538 -0.02014 0.31059 -0.02199 0.31527 -0.01805 C 0.31857 -0.01504 0.32014 -0.00741 0.32274 -0.00185 C 0.32673 0.00672 0.33107 0.01273 0.33472 0.02084 C 0.34583 0.01852 0.35538 0.01528 0.36614 0.01111 C 0.37413 0.0081 0.3802 0.00093 0.38854 -0.00185 C 0.39201 -0.0044 0.39548 -0.00555 0.39895 -0.00833 C 0.40347 -0.0125 0.40781 -0.0206 0.41232 -0.0243 C 0.41632 -0.02731 0.4243 -0.03102 0.4243 -0.03055 C 0.42934 -0.02986 0.43454 -0.03102 0.43941 -0.02754 C 0.44149 -0.02616 0.44218 -0.0206 0.44392 -0.01805 C 0.44583 -0.01504 0.44774 -0.01366 0.44982 -0.01134 C 0.46267 -0.0162 0.47343 -0.02176 0.48559 -0.03102 C 0.49826 -0.04097 0.5085 -0.05324 0.5217 -0.05972 C 0.53142 -0.07407 0.5368 -0.06875 0.54965 -0.06643 C 0.55816 -0.05903 0.56562 -0.04676 0.57378 -0.04051 C 0.57777 -0.0375 0.58576 -0.03403 0.58576 -0.03356 C 0.61128 -0.03842 0.63923 -0.03935 0.66354 -0.05671 C 0.66579 -0.05578 0.66857 -0.05532 0.67083 -0.05347 C 0.675 -0.05023 0.68316 -0.02986 0.68454 -0.02754 C 0.69114 -0.0169 0.69687 -0.00509 0.70382 0.0044 C 0.70642 0.00347 0.70902 0.00347 0.71145 0.00162 C 0.71336 -2.22222E-6 0.7151 -0.00393 0.71736 -0.00509 C 0.73003 -0.01111 0.7434 -0.0125 0.75625 -0.01805 C 0.76562 -0.02801 0.77274 -0.04166 0.78316 -0.04676 C 0.78767 -0.04583 0.79236 -0.04791 0.79652 -0.04398 C 0.80052 -0.03981 0.80156 -0.02685 0.80555 -0.0243 C 0.80711 -0.02315 0.8085 -0.02245 0.81007 -0.02129 C 0.82378 0.00093 0.81718 -0.0044 0.82795 0.00162 C 0.83802 0.01551 0.83819 0.00857 0.84895 0.00162 C 0.85382 -0.00926 0.86336 -0.03125 0.86979 -0.03727 C 0.87326 -0.04028 0.87691 -0.0412 0.8802 -0.04398 C 0.88524 -0.04282 0.89062 -0.04467 0.89514 -0.04051 C 0.90121 -0.03541 0.90225 -0.02384 0.90555 -0.01481 C 0.9085 -0.00694 0.91232 -0.00578 0.91632 -0.00185 " pathEditMode="relative" rAng="0" ptsTypes="fffffffffffffffffffffffffffffffffffffffffffffffffffffA">
                                      <p:cBhvr>
                                        <p:cTn id="8" dur="8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47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40</Words>
  <Application>Microsoft Office PowerPoint</Application>
  <PresentationFormat>Ekran Gösterisi (4:3)</PresentationFormat>
  <Paragraphs>20</Paragraphs>
  <Slides>16</Slides>
  <Notes>0</Notes>
  <HiddenSlides>0</HiddenSlides>
  <MMClips>16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PowerPoint Sunusu</vt:lpstr>
      <vt:lpstr>PowerPoint Sunusu</vt:lpstr>
      <vt:lpstr>PowerPoint Sunusu</vt:lpstr>
      <vt:lpstr>PowerPoint Sunusu</vt:lpstr>
      <vt:lpstr>:D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102</cp:revision>
  <dcterms:created xsi:type="dcterms:W3CDTF">2015-03-19T12:43:10Z</dcterms:created>
  <dcterms:modified xsi:type="dcterms:W3CDTF">2015-04-12T08:27:51Z</dcterms:modified>
</cp:coreProperties>
</file>