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9144000" cy="6858000" type="screen4x3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Alt Başlık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r-TR" smtClean="0"/>
              <a:t>Asıl alt başlık stilini düzenlemek için tıklatın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28.4.2015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  <p:transition>
    <p:pull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28.4.2015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  <p:transition>
    <p:pull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Dikey Başlık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28.4.2015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  <p:transition>
    <p:pull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28.4.2015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  <p:transition>
    <p:pull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28.4.2015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  <p:transition>
    <p:pull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28.4.2015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  <p:transition>
    <p:pull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4 Metin Yer Tutucusu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6" name="5 İçerik Yer Tutucusu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7" name="6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28.4.2015</a:t>
            </a:fld>
            <a:endParaRPr lang="tr-TR"/>
          </a:p>
        </p:txBody>
      </p:sp>
      <p:sp>
        <p:nvSpPr>
          <p:cNvPr id="8" name="7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8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  <p:transition>
    <p:pull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28.4.2015</a:t>
            </a:fld>
            <a:endParaRPr lang="tr-TR"/>
          </a:p>
        </p:txBody>
      </p:sp>
      <p:sp>
        <p:nvSpPr>
          <p:cNvPr id="4" name="3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4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  <p:transition>
    <p:pull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28.4.2015</a:t>
            </a:fld>
            <a:endParaRPr lang="tr-TR"/>
          </a:p>
        </p:txBody>
      </p:sp>
      <p:sp>
        <p:nvSpPr>
          <p:cNvPr id="3" name="2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  <p:transition>
    <p:pull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28.4.2015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  <p:transition>
    <p:pull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Resim Yer Tutucusu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r-TR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28.4.2015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  <p:transition>
    <p:pull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 Yer Tutucusu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F75050-0E15-4C5B-92B0-66D068882F1F}" type="datetimeFigureOut">
              <a:rPr lang="tr-TR" smtClean="0"/>
              <a:pPr/>
              <a:t>28.4.2015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>
    <p:pull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1.xml"/><Relationship Id="rId1" Type="http://schemas.openxmlformats.org/officeDocument/2006/relationships/audio" Target="file:///C:\Users\SAMSUNG%20PC\Desktop\Ses0054.aac" TargetMode="Externa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Layout" Target="../slideLayouts/slideLayout2.xml"/><Relationship Id="rId1" Type="http://schemas.openxmlformats.org/officeDocument/2006/relationships/audio" Target="file:///C:\Users\SAMSUNG%20PC\Desktop\Ses0047.aac" TargetMode="Externa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2 Alt Başlık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4" name="3 Resim" descr="IMAG3035_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6" name="Ses0054.aac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8604448" y="188640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774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4" name="3 İçerik Yer Tutucusu" descr="IMAG3053_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</p:cSld>
  <p:clrMapOvr>
    <a:masterClrMapping/>
  </p:clrMapOvr>
  <p:transition>
    <p:pull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4" name="3 İçerik Yer Tutucusu" descr="IMAG3054_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3999" cy="6858000"/>
          </a:xfrm>
        </p:spPr>
      </p:pic>
    </p:spTree>
  </p:cSld>
  <p:clrMapOvr>
    <a:masterClrMapping/>
  </p:clrMapOvr>
  <p:transition>
    <p:pull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4" name="3 İçerik Yer Tutucusu" descr="IMAG3055_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</p:cSld>
  <p:clrMapOvr>
    <a:masterClrMapping/>
  </p:clrMapOvr>
  <p:transition>
    <p:pull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4" name="3 İçerik Yer Tutucusu" descr="IMAG3045_1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6858000"/>
          </a:xfrm>
        </p:spPr>
      </p:pic>
      <p:pic>
        <p:nvPicPr>
          <p:cNvPr id="5" name="Ses0047.aac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8676456" y="188640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numSld="999">
                <p:cTn id="7" repeatCount="indefinite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4" name="3 İçerik Yer Tutucusu" descr="IMAG3046_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3999" cy="6858000"/>
          </a:xfrm>
        </p:spPr>
      </p:pic>
    </p:spTree>
  </p:cSld>
  <p:clrMapOvr>
    <a:masterClrMapping/>
  </p:clrMapOvr>
  <p:transition>
    <p:pull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4" name="3 İçerik Yer Tutucusu" descr="IMAG3047_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</p:cSld>
  <p:clrMapOvr>
    <a:masterClrMapping/>
  </p:clrMapOvr>
  <p:transition>
    <p:pull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4" name="3 İçerik Yer Tutucusu" descr="IMAG3048_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</p:cSld>
  <p:clrMapOvr>
    <a:masterClrMapping/>
  </p:clrMapOvr>
  <p:transition>
    <p:pull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4" name="3 İçerik Yer Tutucusu" descr="IMAG3049_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3999" cy="6858000"/>
          </a:xfrm>
        </p:spPr>
      </p:pic>
    </p:spTree>
  </p:cSld>
  <p:clrMapOvr>
    <a:masterClrMapping/>
  </p:clrMapOvr>
  <p:transition>
    <p:pull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4" name="3 İçerik Yer Tutucusu" descr="IMAG3050_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3999" cy="6858000"/>
          </a:xfrm>
        </p:spPr>
      </p:pic>
    </p:spTree>
  </p:cSld>
  <p:clrMapOvr>
    <a:masterClrMapping/>
  </p:clrMapOvr>
  <p:transition>
    <p:pull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4" name="3 İçerik Yer Tutucusu" descr="IMAG3051_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3999" cy="6858000"/>
          </a:xfrm>
        </p:spPr>
      </p:pic>
    </p:spTree>
  </p:cSld>
  <p:clrMapOvr>
    <a:masterClrMapping/>
  </p:clrMapOvr>
  <p:transition>
    <p:pull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4" name="3 İçerik Yer Tutucusu" descr="IMAG3052_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</p:cSld>
  <p:clrMapOvr>
    <a:masterClrMapping/>
  </p:clrMapOvr>
  <p:transition>
    <p:pull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is Teması">
  <a:themeElements>
    <a:clrScheme name="Ofi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</TotalTime>
  <Words>0</Words>
  <Application>Microsoft Office PowerPoint</Application>
  <PresentationFormat>Ekran Gösterisi (4:3)</PresentationFormat>
  <Paragraphs>0</Paragraphs>
  <Slides>12</Slides>
  <Notes>0</Notes>
  <HiddenSlides>0</HiddenSlides>
  <MMClips>2</MMClips>
  <ScaleCrop>false</ScaleCrop>
  <HeadingPairs>
    <vt:vector size="4" baseType="variant">
      <vt:variant>
        <vt:lpstr>Tema</vt:lpstr>
      </vt:variant>
      <vt:variant>
        <vt:i4>1</vt:i4>
      </vt:variant>
      <vt:variant>
        <vt:lpstr>Slayt Başlıkları</vt:lpstr>
      </vt:variant>
      <vt:variant>
        <vt:i4>12</vt:i4>
      </vt:variant>
    </vt:vector>
  </HeadingPairs>
  <TitlesOfParts>
    <vt:vector size="13" baseType="lpstr">
      <vt:lpstr>Ofis Teması</vt:lpstr>
      <vt:lpstr>Slayt 1</vt:lpstr>
      <vt:lpstr>Slayt 2</vt:lpstr>
      <vt:lpstr>Slayt 3</vt:lpstr>
      <vt:lpstr>Slayt 4</vt:lpstr>
      <vt:lpstr>Slayt 5</vt:lpstr>
      <vt:lpstr>Slayt 6</vt:lpstr>
      <vt:lpstr>Slayt 7</vt:lpstr>
      <vt:lpstr>Slayt 8</vt:lpstr>
      <vt:lpstr>Slayt 9</vt:lpstr>
      <vt:lpstr>Slayt 10</vt:lpstr>
      <vt:lpstr>Slayt 11</vt:lpstr>
      <vt:lpstr>Slayt 12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Slayt 1</dc:title>
  <dc:creator>neşe001</dc:creator>
  <cp:lastModifiedBy>SAMSUNG PC</cp:lastModifiedBy>
  <cp:revision>4</cp:revision>
  <dcterms:created xsi:type="dcterms:W3CDTF">2015-04-27T15:37:00Z</dcterms:created>
  <dcterms:modified xsi:type="dcterms:W3CDTF">2015-04-28T06:42:16Z</dcterms:modified>
</cp:coreProperties>
</file>