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Default Extension="wav" ContentType="audio/wav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9"/>
  </p:notesMasterIdLst>
  <p:sldIdLst>
    <p:sldId id="260" r:id="rId3"/>
    <p:sldId id="261" r:id="rId4"/>
    <p:sldId id="262" r:id="rId5"/>
    <p:sldId id="273" r:id="rId6"/>
    <p:sldId id="263" r:id="rId7"/>
    <p:sldId id="264" r:id="rId8"/>
    <p:sldId id="265" r:id="rId9"/>
    <p:sldId id="274" r:id="rId10"/>
    <p:sldId id="266" r:id="rId11"/>
    <p:sldId id="267" r:id="rId12"/>
    <p:sldId id="271" r:id="rId13"/>
    <p:sldId id="275" r:id="rId14"/>
    <p:sldId id="268" r:id="rId15"/>
    <p:sldId id="269" r:id="rId16"/>
    <p:sldId id="270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napToGrid="0">
      <p:cViewPr varScale="1">
        <p:scale>
          <a:sx n="68" d="100"/>
          <a:sy n="68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A9BD33B-2315-4418-9C88-9B3904F6FCB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E85788D-C19C-4919-920A-34AAC7A3A0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13744-E69C-455F-AC10-6975A78826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D17990-A962-4652-A943-C45F172E16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Başlık, 2 İçeri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05000" y="228600"/>
            <a:ext cx="7086600" cy="1447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661988" y="1905000"/>
            <a:ext cx="38100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61988" y="4038600"/>
            <a:ext cx="38100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half" idx="3"/>
          </p:nvPr>
        </p:nvSpPr>
        <p:spPr>
          <a:xfrm>
            <a:off x="4624388" y="1905000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>
          <a:xfrm>
            <a:off x="6858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7AE1221-CFE4-4265-984D-457094B17EBC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advTm="0">
    <p:comb/>
    <p:sndAc>
      <p:stSnd>
        <p:snd r:embed="rId1" name="chimes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891E153-5B90-4F7B-9220-8461D58EBE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85967-8291-4C02-81CC-B8A1E25DC9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E2C3C-1159-4348-BBC7-95FB02AB45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127B0-27E5-4B63-AB23-289DEDACC0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6C1AAA-CA06-47CB-B872-134945AE3B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6A4A5-43DC-439B-A48F-AA22702B4D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3081C9-D196-438F-AA51-4D885AAEA3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6E9D7-CD66-4071-88F0-04CA1353E2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6F289-75E3-44CA-98BB-7769A4776A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C4A2E5-941D-4A97-8EF0-258EA6CB70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5BF90-84F2-4861-A4A8-AE469EFC99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A68EFE-1A4A-4408-8D4E-DDBF55EE08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Başlık ve İçerik Üzerind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83A99CF-1732-4365-958F-9D0F5CFCC39B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advTm="0">
    <p:comb/>
    <p:sndAc>
      <p:stSnd>
        <p:snd r:embed="rId1" name="chimes.wav"/>
      </p:stSnd>
    </p:sndAc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7482739-84A8-406A-AC26-1A4A9737F159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advTm="0">
    <p:comb/>
    <p:sndAc>
      <p:stSnd>
        <p:snd r:embed="rId1" name="chimes.wav"/>
      </p:stSnd>
    </p:sndAc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Başlık, İçeri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819400" y="609600"/>
            <a:ext cx="60960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6460467-6532-43F9-8C1B-224C09AE9994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advTm="0">
    <p:comb/>
    <p:sndAc>
      <p:stSnd>
        <p:snd r:embed="rId1" name="chimes.wav"/>
      </p:stSnd>
    </p:sndAc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Başlık, 2 İçeri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10C79EB-63A4-4E7E-9CFE-8F82261A829F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advTm="0">
    <p:comb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D3FFE-FA39-4A7A-994A-0098FC45DF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7C2E8-2E28-4938-A6DD-E069C6F2F3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1E815-32E7-49CA-AE16-F57930F5CB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5D7CF-EA07-419A-90DF-D794FAEC02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C7A89-E7B7-424A-9CA8-59FD267127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FFE31-19FE-4574-B0AC-F8E84C512C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727551-4B02-4F3B-8919-5C777A8CC8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F55E436-B338-42AA-95EC-E8BD582AC1B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9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  <p:custDataLst>
              <p:tags r:id="rId17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  <p:custDataLst>
              <p:tags r:id="rId18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6E93B6-7B7E-4C91-9E4B-E4358A9218D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74" r:id="rId13"/>
    <p:sldLayoutId id="2147483675" r:id="rId14"/>
    <p:sldLayoutId id="2147483676" r:id="rId15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PC\Downloads\enstrumantal%20fon%20muzikler%20yuksek%20kalite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5400" dirty="0">
                <a:latin typeface="Comic Sans MS" pitchFamily="66" charset="0"/>
              </a:rPr>
              <a:t>10-16 Mayıs</a:t>
            </a:r>
            <a:r>
              <a:rPr lang="tr-TR" sz="5400" dirty="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78966" y="3886200"/>
            <a:ext cx="4537759" cy="1752600"/>
          </a:xfrm>
        </p:spPr>
        <p:txBody>
          <a:bodyPr/>
          <a:lstStyle/>
          <a:p>
            <a:r>
              <a:rPr lang="tr-TR" sz="4000" b="1" dirty="0">
                <a:latin typeface="Comic Sans MS" pitchFamily="66" charset="0"/>
              </a:rPr>
              <a:t>Engelliler Haftası</a:t>
            </a:r>
            <a:r>
              <a:rPr lang="tr-TR" sz="4000" dirty="0"/>
              <a:t> </a:t>
            </a:r>
          </a:p>
        </p:txBody>
      </p:sp>
      <p:pic>
        <p:nvPicPr>
          <p:cNvPr id="2053" name="Picture 5" descr="MC900089652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54838" y="4292600"/>
            <a:ext cx="2189162" cy="2374900"/>
          </a:xfrm>
          <a:prstGeom prst="rect">
            <a:avLst/>
          </a:prstGeom>
          <a:noFill/>
        </p:spPr>
      </p:pic>
      <p:pic>
        <p:nvPicPr>
          <p:cNvPr id="2054" name="Picture 6" descr="MC900128966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620713"/>
            <a:ext cx="2022475" cy="2563812"/>
          </a:xfrm>
          <a:prstGeom prst="rect">
            <a:avLst/>
          </a:prstGeom>
          <a:noFill/>
        </p:spPr>
      </p:pic>
      <p:pic>
        <p:nvPicPr>
          <p:cNvPr id="6" name="enstrumantal fon muzikler yuksek kalit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6079588" y="1504071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Click="0" advTm="6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3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6">
                <p:cTn id="14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050" grpId="0"/>
      <p:bldP spid="2050" grpId="1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7" name="Rectangle 13"/>
          <p:cNvSpPr>
            <a:spLocks noGrp="1" noChangeArrowheads="1"/>
          </p:cNvSpPr>
          <p:nvPr>
            <p:ph type="body" sz="half" idx="3"/>
          </p:nvPr>
        </p:nvSpPr>
        <p:spPr>
          <a:xfrm>
            <a:off x="4652963" y="1600200"/>
            <a:ext cx="4033837" cy="4525963"/>
          </a:xfrm>
        </p:spPr>
        <p:txBody>
          <a:bodyPr/>
          <a:lstStyle/>
          <a:p>
            <a:pPr marL="381000" indent="-381000">
              <a:lnSpc>
                <a:spcPct val="90000"/>
              </a:lnSpc>
              <a:buFontTx/>
              <a:buNone/>
            </a:pPr>
            <a:endParaRPr lang="tr-TR" sz="2000" b="1" dirty="0"/>
          </a:p>
          <a:p>
            <a:pPr marL="381000" indent="-381000">
              <a:lnSpc>
                <a:spcPct val="90000"/>
              </a:lnSpc>
              <a:buFontTx/>
              <a:buNone/>
            </a:pPr>
            <a:r>
              <a:rPr lang="tr-TR" sz="2000" dirty="0">
                <a:solidFill>
                  <a:srgbClr val="000000"/>
                </a:solidFill>
              </a:rPr>
              <a:t>GÖZLERİM  </a:t>
            </a:r>
          </a:p>
          <a:p>
            <a:pPr marL="381000" indent="-381000">
              <a:lnSpc>
                <a:spcPct val="90000"/>
              </a:lnSpc>
              <a:buFontTx/>
              <a:buNone/>
            </a:pPr>
            <a:endParaRPr lang="tr-TR" sz="2000" dirty="0">
              <a:solidFill>
                <a:srgbClr val="000000"/>
              </a:solidFill>
            </a:endParaRPr>
          </a:p>
          <a:p>
            <a:pPr marL="381000" indent="-381000">
              <a:lnSpc>
                <a:spcPct val="90000"/>
              </a:lnSpc>
              <a:buFontTx/>
              <a:buNone/>
            </a:pPr>
            <a:r>
              <a:rPr lang="tr-TR" sz="2000" dirty="0" smtClean="0">
                <a:solidFill>
                  <a:srgbClr val="000000"/>
                </a:solidFill>
              </a:rPr>
              <a:t>Görmese de gözlerim,</a:t>
            </a:r>
          </a:p>
          <a:p>
            <a:pPr marL="381000" indent="-381000">
              <a:lnSpc>
                <a:spcPct val="90000"/>
              </a:lnSpc>
              <a:buFontTx/>
              <a:buNone/>
            </a:pPr>
            <a:r>
              <a:rPr lang="tr-TR" sz="2000" dirty="0" smtClean="0">
                <a:solidFill>
                  <a:srgbClr val="000000"/>
                </a:solidFill>
              </a:rPr>
              <a:t>Aynadır benim kalbim,</a:t>
            </a:r>
          </a:p>
          <a:p>
            <a:pPr marL="381000" indent="-381000">
              <a:lnSpc>
                <a:spcPct val="90000"/>
              </a:lnSpc>
              <a:buFontTx/>
              <a:buNone/>
            </a:pPr>
            <a:r>
              <a:rPr lang="tr-TR" sz="2000" dirty="0" smtClean="0">
                <a:solidFill>
                  <a:srgbClr val="000000"/>
                </a:solidFill>
              </a:rPr>
              <a:t>Sevginin ışığıyla parlar. </a:t>
            </a:r>
            <a:r>
              <a:rPr lang="tr-TR" sz="2000" dirty="0">
                <a:solidFill>
                  <a:srgbClr val="000000"/>
                </a:solidFill>
              </a:rPr>
              <a:t/>
            </a:r>
            <a:br>
              <a:rPr lang="tr-TR" sz="2000" dirty="0">
                <a:solidFill>
                  <a:srgbClr val="000000"/>
                </a:solidFill>
              </a:rPr>
            </a:br>
            <a:endParaRPr lang="tr-TR" sz="2000" dirty="0">
              <a:solidFill>
                <a:srgbClr val="000000"/>
              </a:solidFill>
            </a:endParaRPr>
          </a:p>
        </p:txBody>
      </p:sp>
      <p:pic>
        <p:nvPicPr>
          <p:cNvPr id="72718" name="Picture 14" descr="beautiful-eyes-baby-krasivye-litsa-300x220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44575" y="1600200"/>
            <a:ext cx="2860675" cy="2179638"/>
          </a:xfrm>
        </p:spPr>
      </p:pic>
      <p:pic>
        <p:nvPicPr>
          <p:cNvPr id="72721" name="Picture 17" descr="mavigzlbebek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00113" y="4292600"/>
            <a:ext cx="2960687" cy="1981200"/>
          </a:xfrm>
        </p:spPr>
      </p:pic>
    </p:spTree>
  </p:cSld>
  <p:clrMapOvr>
    <a:masterClrMapping/>
  </p:clrMapOvr>
  <p:transition spd="slow" advClick="0" advTm="13000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3000"/>
                                        <p:tgtEl>
                                          <p:spTgt spid="72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3000"/>
                                        <p:tgtEl>
                                          <p:spTgt spid="72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Sevginiz sizin renklerdir….. </a:t>
            </a:r>
            <a:endParaRPr lang="tr-TR" dirty="0"/>
          </a:p>
        </p:txBody>
      </p:sp>
      <p:pic>
        <p:nvPicPr>
          <p:cNvPr id="7" name="6 İçerik Yer Tutucusu" descr="âmâ_(görme_engelli)_doğuştan_goerme_engelli_olanlar_ya_da_belli_bir_yaştan_sonra_goerme_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83465" y="2274485"/>
            <a:ext cx="5781010" cy="3549540"/>
          </a:xfrm>
        </p:spPr>
      </p:pic>
    </p:spTree>
  </p:cSld>
  <p:clrMapOvr>
    <a:masterClrMapping/>
  </p:clrMapOvr>
  <p:transition spd="slow" advClick="0" advTm="8000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 descr="bayburtun-kaldirimlari-gorme-engelliler-icin-duzenlendi-CHA-896850-2-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87709" y="3108960"/>
            <a:ext cx="4218752" cy="2809509"/>
          </a:xfrm>
          <a:prstGeom prst="rect">
            <a:avLst/>
          </a:prstGeom>
        </p:spPr>
      </p:pic>
      <p:pic>
        <p:nvPicPr>
          <p:cNvPr id="7" name="6 İçerik Yer Tutucusu" descr="gorme-engelliler-icin-sonar-basto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11439" y="1012873"/>
            <a:ext cx="3869866" cy="2968284"/>
          </a:xfrm>
        </p:spPr>
      </p:pic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6" name="Rectangle 12"/>
          <p:cNvSpPr>
            <a:spLocks noGrp="1" noChangeArrowheads="1"/>
          </p:cNvSpPr>
          <p:nvPr>
            <p:ph type="body" sz="half" idx="2"/>
          </p:nvPr>
        </p:nvSpPr>
        <p:spPr>
          <a:xfrm>
            <a:off x="5500469" y="1334085"/>
            <a:ext cx="3232052" cy="4546209"/>
          </a:xfrm>
        </p:spPr>
        <p:txBody>
          <a:bodyPr/>
          <a:lstStyle/>
          <a:p>
            <a:pPr>
              <a:buFontTx/>
              <a:buNone/>
            </a:pPr>
            <a:r>
              <a:rPr lang="tr-TR" sz="2800" dirty="0"/>
              <a:t>      </a:t>
            </a:r>
            <a:r>
              <a:rPr lang="tr-TR" sz="2800" dirty="0">
                <a:latin typeface="Comic Sans MS" pitchFamily="66" charset="0"/>
              </a:rPr>
              <a:t>Çocuklar !!!  </a:t>
            </a:r>
          </a:p>
          <a:p>
            <a:pPr>
              <a:buFontTx/>
              <a:buNone/>
            </a:pPr>
            <a:r>
              <a:rPr lang="tr-TR" sz="2800" dirty="0">
                <a:latin typeface="Comic Sans MS" pitchFamily="66" charset="0"/>
              </a:rPr>
              <a:t>   Engelli kişilere  elimizden geldiği kadar yardım etmeli ve onların engellerini biraz da olsa hafifletmeliyiz.</a:t>
            </a:r>
          </a:p>
        </p:txBody>
      </p:sp>
      <p:pic>
        <p:nvPicPr>
          <p:cNvPr id="21519" name="Picture 15" descr="MC900360978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00113" y="2420938"/>
            <a:ext cx="2736850" cy="3246437"/>
          </a:xfrm>
        </p:spPr>
      </p:pic>
    </p:spTree>
  </p:cSld>
  <p:clrMapOvr>
    <a:masterClrMapping/>
  </p:clrMapOvr>
  <p:transition spd="slow" advClick="0" advTm="13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3" name="Rectangle 7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Comic Sans MS" pitchFamily="66" charset="0"/>
              </a:rPr>
              <a:t>Sevgi paylaştıkça çoğalır engel paylaştıkça azalır.</a:t>
            </a:r>
          </a:p>
        </p:txBody>
      </p:sp>
      <p:pic>
        <p:nvPicPr>
          <p:cNvPr id="101388" name="Picture 12" descr="MP900383004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71550" y="2852738"/>
            <a:ext cx="3373438" cy="2409825"/>
          </a:xfrm>
        </p:spPr>
      </p:pic>
      <p:pic>
        <p:nvPicPr>
          <p:cNvPr id="101391" name="Picture 15" descr="Engelliler_5_2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508625" y="2636838"/>
            <a:ext cx="3048000" cy="2527300"/>
          </a:xfrm>
        </p:spPr>
      </p:pic>
    </p:spTree>
  </p:cSld>
  <p:clrMapOvr>
    <a:masterClrMapping/>
  </p:clrMapOvr>
  <p:transition spd="med" advClick="0" advTm="10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1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0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0"/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/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UNUTMAYIN Kİ !!!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HER İNSAN BİR ENGELLİ ADAYIDIR…</a:t>
            </a:r>
          </a:p>
        </p:txBody>
      </p:sp>
    </p:spTree>
  </p:cSld>
  <p:clrMapOvr>
    <a:masterClrMapping/>
  </p:clrMapOvr>
  <p:transition spd="slow" advClick="0" advTm="8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400" decel="100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400" decel="100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00" decel="100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00" decel="100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590843" y="2532184"/>
            <a:ext cx="789197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r-TR" sz="4800" b="1" cap="none" spc="0" dirty="0" smtClean="0">
                <a:ln w="11430">
                  <a:solidFill>
                    <a:srgbClr val="FF0000"/>
                  </a:solidFill>
                </a:ln>
                <a:solidFill>
                  <a:srgbClr val="CC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Hazırlayan: Medine YILMAZ</a:t>
            </a:r>
          </a:p>
          <a:p>
            <a:pPr algn="ctr"/>
            <a:endParaRPr lang="tr-TR" sz="4800" b="1" cap="none" spc="0" dirty="0">
              <a:ln w="11430">
                <a:solidFill>
                  <a:srgbClr val="FF0000"/>
                </a:solidFill>
              </a:ln>
              <a:solidFill>
                <a:srgbClr val="CC00CC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0" y="0"/>
            <a:ext cx="7772400" cy="1500187"/>
          </a:xfrm>
        </p:spPr>
        <p:txBody>
          <a:bodyPr/>
          <a:lstStyle/>
          <a:p>
            <a:r>
              <a:rPr lang="tr-TR" dirty="0" smtClean="0"/>
              <a:t>Anadolu Üniversitesi Okul Öncesi Öğretmenliği</a:t>
            </a:r>
          </a:p>
        </p:txBody>
      </p:sp>
    </p:spTree>
  </p:cSld>
  <p:clrMapOvr>
    <a:masterClrMapping/>
  </p:clrMapOvr>
  <p:transition spd="slow" advClick="0" advTm="6000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1" name="Rectangle 17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800" dirty="0">
                <a:latin typeface="Comic Sans MS" pitchFamily="66" charset="0"/>
              </a:rPr>
              <a:t>Organları veya vücutlarının bir kısmı iş göremez halde olanlarla, zihinsel açıdan yetersizlik ve dengesizlik gösteren kişilere, engelli </a:t>
            </a:r>
            <a:r>
              <a:rPr lang="tr-TR" sz="2800" dirty="0" smtClean="0">
                <a:latin typeface="Comic Sans MS" pitchFamily="66" charset="0"/>
              </a:rPr>
              <a:t>diyoruz</a:t>
            </a:r>
            <a:r>
              <a:rPr lang="tr-TR" sz="2800" dirty="0">
                <a:latin typeface="Comic Sans MS" pitchFamily="66" charset="0"/>
              </a:rPr>
              <a:t>.</a:t>
            </a:r>
            <a:r>
              <a:rPr lang="tr-TR" sz="2800" dirty="0"/>
              <a:t> </a:t>
            </a:r>
          </a:p>
        </p:txBody>
      </p:sp>
      <p:pic>
        <p:nvPicPr>
          <p:cNvPr id="16403" name="Picture 19" descr="MC900089086[1]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1038" y="2182813"/>
            <a:ext cx="1243012" cy="2038350"/>
          </a:xfrm>
        </p:spPr>
      </p:pic>
      <p:pic>
        <p:nvPicPr>
          <p:cNvPr id="16404" name="Picture 20" descr="MC900128967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19250" y="3141663"/>
            <a:ext cx="2963863" cy="3311525"/>
          </a:xfrm>
        </p:spPr>
      </p:pic>
    </p:spTree>
  </p:cSld>
  <p:clrMapOvr>
    <a:masterClrMapping/>
  </p:clrMapOvr>
  <p:transition spd="med" advClick="0" advTm="12000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4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330590" y="545122"/>
            <a:ext cx="8229600" cy="2192338"/>
          </a:xfrm>
        </p:spPr>
        <p:txBody>
          <a:bodyPr/>
          <a:lstStyle/>
          <a:p>
            <a:r>
              <a:rPr lang="tr-TR" sz="3600" dirty="0">
                <a:solidFill>
                  <a:srgbClr val="6600CC"/>
                </a:solidFill>
                <a:latin typeface="Comic Sans MS" pitchFamily="66" charset="0"/>
              </a:rPr>
              <a:t>Adımlarınızın biçiminin ne önemi var mühim olan yürüyüşümüzle sevgi ve dostluk köprüsünü geçmektir</a:t>
            </a:r>
            <a:r>
              <a:rPr lang="tr-TR" sz="2800" dirty="0">
                <a:solidFill>
                  <a:srgbClr val="6600CC"/>
                </a:solidFill>
                <a:latin typeface="Comic Sans MS" pitchFamily="66" charset="0"/>
              </a:rPr>
              <a:t>.</a:t>
            </a:r>
            <a:endParaRPr lang="tr-TR" sz="2800" dirty="0">
              <a:solidFill>
                <a:srgbClr val="6600CC"/>
              </a:solidFill>
            </a:endParaRPr>
          </a:p>
        </p:txBody>
      </p:sp>
      <p:pic>
        <p:nvPicPr>
          <p:cNvPr id="18446" name="Picture 14" descr="engelliwr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99178" y="2998886"/>
            <a:ext cx="3805237" cy="27813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 advClick="0" advTm="13000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1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İçerik Yer Tutucusu" descr="Antalya_Kayseri_ampute_1b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082020" y="1726073"/>
            <a:ext cx="5598941" cy="3695300"/>
          </a:xfrm>
          <a:effectLst>
            <a:glow rad="228600">
              <a:schemeClr val="accent4">
                <a:satMod val="175000"/>
                <a:alpha val="40000"/>
              </a:schemeClr>
            </a:glow>
            <a:reflection blurRad="6350" stA="50000" endA="300" endPos="90000" dist="50800" dir="5400000" sy="-100000" algn="bl" rotWithShape="0"/>
          </a:effectLst>
          <a:scene3d>
            <a:camera prst="perspectiveHeroicExtremeLeftFacing"/>
            <a:lightRig rig="threePt" dir="t"/>
          </a:scene3d>
        </p:spPr>
      </p:pic>
    </p:spTree>
  </p:cSld>
  <p:clrMapOvr>
    <a:masterClrMapping/>
  </p:clrMapOvr>
  <p:transition advClick="0" advTm="6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2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800" b="1">
                <a:solidFill>
                  <a:schemeClr val="tx1"/>
                </a:solidFill>
                <a:latin typeface="Comic Sans MS" pitchFamily="66" charset="0"/>
              </a:rPr>
              <a:t>Engel sorun değildir</a:t>
            </a:r>
            <a:r>
              <a:rPr lang="tr-TR" sz="4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.!!!</a:t>
            </a:r>
          </a:p>
        </p:txBody>
      </p:sp>
      <p:sp>
        <p:nvSpPr>
          <p:cNvPr id="17423" name="Rectangle 15"/>
          <p:cNvSpPr>
            <a:spLocks noGrp="1" noChangeArrowheads="1"/>
          </p:cNvSpPr>
          <p:nvPr>
            <p:ph type="body" sz="half" idx="1"/>
          </p:nvPr>
        </p:nvSpPr>
        <p:spPr>
          <a:xfrm>
            <a:off x="357970" y="1477108"/>
            <a:ext cx="3956050" cy="4895558"/>
          </a:xfrm>
        </p:spPr>
        <p:txBody>
          <a:bodyPr/>
          <a:lstStyle/>
          <a:p>
            <a:r>
              <a:rPr lang="tr-TR" sz="2800" dirty="0">
                <a:latin typeface="Comic Sans MS" pitchFamily="66" charset="0"/>
              </a:rPr>
              <a:t>Engelli arkadaşımıza engelli olduğunu </a:t>
            </a:r>
            <a:r>
              <a:rPr lang="tr-TR" sz="2800" dirty="0" err="1">
                <a:latin typeface="Comic Sans MS" pitchFamily="66" charset="0"/>
              </a:rPr>
              <a:t>hissetirmeden</a:t>
            </a:r>
            <a:r>
              <a:rPr lang="tr-TR" sz="2800" dirty="0">
                <a:latin typeface="Comic Sans MS" pitchFamily="66" charset="0"/>
              </a:rPr>
              <a:t> onunla birlikte oyunlar oynamalı yalnız </a:t>
            </a:r>
            <a:r>
              <a:rPr lang="tr-TR" sz="2800" dirty="0" smtClean="0">
                <a:latin typeface="Comic Sans MS" pitchFamily="66" charset="0"/>
              </a:rPr>
              <a:t>olmadığını ve </a:t>
            </a:r>
            <a:r>
              <a:rPr lang="tr-TR" sz="2800" dirty="0">
                <a:latin typeface="Comic Sans MS" pitchFamily="66" charset="0"/>
              </a:rPr>
              <a:t>engelinin sorun olmadığını ona hissettirmeliyiz</a:t>
            </a:r>
            <a:r>
              <a:rPr lang="tr-TR" sz="2800" dirty="0">
                <a:solidFill>
                  <a:srgbClr val="CC0099"/>
                </a:solidFill>
                <a:latin typeface="Comic Sans MS" pitchFamily="66" charset="0"/>
              </a:rPr>
              <a:t>.</a:t>
            </a:r>
          </a:p>
        </p:txBody>
      </p:sp>
      <p:pic>
        <p:nvPicPr>
          <p:cNvPr id="17425" name="Picture 17" descr="engelliler-haftasi-10-16-mayis-400x2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0" y="1916113"/>
            <a:ext cx="4000500" cy="4033837"/>
          </a:xfrm>
        </p:spPr>
      </p:pic>
    </p:spTree>
  </p:cSld>
  <p:clrMapOvr>
    <a:masterClrMapping/>
  </p:clrMapOvr>
  <p:transition spd="med" advClick="0" advTm="1300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7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2" grpId="0" autoUpdateAnimBg="0"/>
      <p:bldP spid="1742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/>
          <p:cNvSpPr>
            <a:spLocks noGrp="1" noChangeArrowheads="1"/>
          </p:cNvSpPr>
          <p:nvPr>
            <p:ph type="title"/>
          </p:nvPr>
        </p:nvSpPr>
        <p:spPr>
          <a:xfrm>
            <a:off x="1258888" y="609600"/>
            <a:ext cx="7656512" cy="1143000"/>
          </a:xfrm>
        </p:spPr>
        <p:txBody>
          <a:bodyPr/>
          <a:lstStyle/>
          <a:p>
            <a:r>
              <a:rPr lang="tr-TR">
                <a:solidFill>
                  <a:srgbClr val="6600CC"/>
                </a:solidFill>
              </a:rPr>
              <a:t>Sevgi varsa engel yoktur.</a:t>
            </a:r>
          </a:p>
        </p:txBody>
      </p:sp>
      <p:pic>
        <p:nvPicPr>
          <p:cNvPr id="19464" name="Picture 8" descr="engelliler_haftasi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27088" y="2420938"/>
            <a:ext cx="4105275" cy="3263900"/>
          </a:xfrm>
        </p:spPr>
      </p:pic>
      <p:sp>
        <p:nvSpPr>
          <p:cNvPr id="19463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5292725" y="1916113"/>
            <a:ext cx="3167063" cy="4537075"/>
          </a:xfrm>
        </p:spPr>
        <p:txBody>
          <a:bodyPr/>
          <a:lstStyle/>
          <a:p>
            <a:r>
              <a:rPr lang="tr-TR" b="1" dirty="0">
                <a:solidFill>
                  <a:srgbClr val="CC0099"/>
                </a:solidFill>
              </a:rPr>
              <a:t>Engellerimiz yada işlerimiz olabilir, Bunlar sevgiye asla engel olamaz" </a:t>
            </a:r>
            <a:endParaRPr lang="tr-TR" b="1" dirty="0" smtClean="0">
              <a:solidFill>
                <a:srgbClr val="CC0099"/>
              </a:solidFill>
            </a:endParaRPr>
          </a:p>
          <a:p>
            <a:r>
              <a:rPr lang="tr-TR" b="1" dirty="0" smtClean="0">
                <a:solidFill>
                  <a:srgbClr val="CC0099"/>
                </a:solidFill>
              </a:rPr>
              <a:t>Hadi engelleri aşalım.</a:t>
            </a:r>
            <a:endParaRPr lang="tr-TR" b="1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ransition spd="med" advClick="0" advTm="13000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1946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946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İçerik Yer Tutucusu" descr="isitme_engeli_resim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32744" y="908720"/>
            <a:ext cx="4007060" cy="3683620"/>
          </a:xfrm>
        </p:spPr>
      </p:pic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İşitmeseler de onlarla iletişeme geçmekten korkmayın çünkü onlar sizi anlayabiliyorlar. </a:t>
            </a:r>
          </a:p>
          <a:p>
            <a:pPr>
              <a:buNone/>
            </a:pPr>
            <a:r>
              <a:rPr lang="tr-TR" dirty="0" smtClean="0"/>
              <a:t>“Seslerler olmasa da sevgi işiten kulak olur </a:t>
            </a:r>
            <a:r>
              <a:rPr lang="tr-TR" dirty="0" smtClean="0">
                <a:sym typeface="Wingdings" pitchFamily="2" charset="2"/>
              </a:rPr>
              <a:t>”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ransition spd="slow" advTm="13000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2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İçerik Yer Tutucusu" descr="isitme-engelli-cozuklarin-ozellikleri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83293" y="1420837"/>
            <a:ext cx="3510295" cy="2560320"/>
          </a:xfrm>
          <a:effectLst>
            <a:reflection blurRad="6350" stA="50000" endA="300" endPos="90000" dir="5400000" sy="-100000" algn="bl" rotWithShape="0"/>
          </a:effectLst>
          <a:scene3d>
            <a:camera prst="perspectiveContrastingRightFacing"/>
            <a:lightRig rig="threePt" dir="t"/>
          </a:scene3d>
        </p:spPr>
      </p:pic>
      <p:pic>
        <p:nvPicPr>
          <p:cNvPr id="6" name="5 Resim" descr="ca6c338b1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94274" y="1519311"/>
            <a:ext cx="3810000" cy="2532184"/>
          </a:xfrm>
          <a:prstGeom prst="rect">
            <a:avLst/>
          </a:prstGeom>
          <a:effectLst>
            <a:reflection blurRad="6350" stA="50000" endA="300" endPos="90000" dir="5400000" sy="-100000" algn="bl" rotWithShape="0"/>
          </a:effectLst>
          <a:scene3d>
            <a:camera prst="perspectiveHeroicExtremeLeftFacing"/>
            <a:lightRig rig="threePt" dir="t"/>
          </a:scene3d>
        </p:spPr>
      </p:pic>
    </p:spTree>
  </p:cSld>
  <p:clrMapOvr>
    <a:masterClrMapping/>
  </p:clrMapOvr>
  <p:transition advClick="0" advTm="8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427478" y="682601"/>
            <a:ext cx="8226425" cy="1143000"/>
          </a:xfrm>
        </p:spPr>
        <p:txBody>
          <a:bodyPr/>
          <a:lstStyle/>
          <a:p>
            <a:r>
              <a:rPr lang="tr-TR" sz="3600" b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"Bir birini seven insanlar için engeller bir tatlı tebessümden ibarettir"</a:t>
            </a:r>
            <a:r>
              <a:rPr lang="tr-TR" sz="3600" dirty="0"/>
              <a:t> </a:t>
            </a:r>
          </a:p>
        </p:txBody>
      </p:sp>
      <p:pic>
        <p:nvPicPr>
          <p:cNvPr id="20488" name="Picture 8" descr="er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24075" y="1916113"/>
            <a:ext cx="5049838" cy="4067175"/>
          </a:xfrm>
        </p:spPr>
      </p:pic>
    </p:spTree>
  </p:cSld>
  <p:clrMapOvr>
    <a:masterClrMapping/>
  </p:clrMapOvr>
  <p:transition spd="slow" advClick="0" advTm="10000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3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5470_slide">
  <a:themeElements>
    <a:clrScheme name="Ofis Teması 2">
      <a:dk1>
        <a:srgbClr val="000000"/>
      </a:dk1>
      <a:lt1>
        <a:srgbClr val="00FFFF"/>
      </a:lt1>
      <a:dk2>
        <a:srgbClr val="000000"/>
      </a:dk2>
      <a:lt2>
        <a:srgbClr val="CCCCCC"/>
      </a:lt2>
      <a:accent1>
        <a:srgbClr val="407A37"/>
      </a:accent1>
      <a:accent2>
        <a:srgbClr val="265E99"/>
      </a:accent2>
      <a:accent3>
        <a:srgbClr val="AAFFFF"/>
      </a:accent3>
      <a:accent4>
        <a:srgbClr val="000000"/>
      </a:accent4>
      <a:accent5>
        <a:srgbClr val="AFBEAE"/>
      </a:accent5>
      <a:accent6>
        <a:srgbClr val="21548A"/>
      </a:accent6>
      <a:hlink>
        <a:srgbClr val="005959"/>
      </a:hlink>
      <a:folHlink>
        <a:srgbClr val="433F73"/>
      </a:folHlink>
    </a:clrScheme>
    <a:fontScheme name="Ofis Teması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is Teması 1">
        <a:dk1>
          <a:srgbClr val="000000"/>
        </a:dk1>
        <a:lt1>
          <a:srgbClr val="00FFFF"/>
        </a:lt1>
        <a:dk2>
          <a:srgbClr val="000000"/>
        </a:dk2>
        <a:lt2>
          <a:srgbClr val="CCCCCC"/>
        </a:lt2>
        <a:accent1>
          <a:srgbClr val="008C8C"/>
        </a:accent1>
        <a:accent2>
          <a:srgbClr val="187A7A"/>
        </a:accent2>
        <a:accent3>
          <a:srgbClr val="AAFFFF"/>
        </a:accent3>
        <a:accent4>
          <a:srgbClr val="000000"/>
        </a:accent4>
        <a:accent5>
          <a:srgbClr val="AAC5C5"/>
        </a:accent5>
        <a:accent6>
          <a:srgbClr val="156E6E"/>
        </a:accent6>
        <a:hlink>
          <a:srgbClr val="006E6E"/>
        </a:hlink>
        <a:folHlink>
          <a:srgbClr val="136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2">
        <a:dk1>
          <a:srgbClr val="000000"/>
        </a:dk1>
        <a:lt1>
          <a:srgbClr val="00FFFF"/>
        </a:lt1>
        <a:dk2>
          <a:srgbClr val="000000"/>
        </a:dk2>
        <a:lt2>
          <a:srgbClr val="CCCCCC"/>
        </a:lt2>
        <a:accent1>
          <a:srgbClr val="407A37"/>
        </a:accent1>
        <a:accent2>
          <a:srgbClr val="265E99"/>
        </a:accent2>
        <a:accent3>
          <a:srgbClr val="AAFFFF"/>
        </a:accent3>
        <a:accent4>
          <a:srgbClr val="000000"/>
        </a:accent4>
        <a:accent5>
          <a:srgbClr val="AFBEAE"/>
        </a:accent5>
        <a:accent6>
          <a:srgbClr val="21548A"/>
        </a:accent6>
        <a:hlink>
          <a:srgbClr val="005959"/>
        </a:hlink>
        <a:folHlink>
          <a:srgbClr val="433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3">
        <a:dk1>
          <a:srgbClr val="000000"/>
        </a:dk1>
        <a:lt1>
          <a:srgbClr val="00FFFF"/>
        </a:lt1>
        <a:dk2>
          <a:srgbClr val="000000"/>
        </a:dk2>
        <a:lt2>
          <a:srgbClr val="CCCCCC"/>
        </a:lt2>
        <a:accent1>
          <a:srgbClr val="99454A"/>
        </a:accent1>
        <a:accent2>
          <a:srgbClr val="006666"/>
        </a:accent2>
        <a:accent3>
          <a:srgbClr val="AAFFFF"/>
        </a:accent3>
        <a:accent4>
          <a:srgbClr val="000000"/>
        </a:accent4>
        <a:accent5>
          <a:srgbClr val="CAB0B1"/>
        </a:accent5>
        <a:accent6>
          <a:srgbClr val="005C5C"/>
        </a:accent6>
        <a:hlink>
          <a:srgbClr val="734100"/>
        </a:hlink>
        <a:folHlink>
          <a:srgbClr val="66295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4">
        <a:dk1>
          <a:srgbClr val="000000"/>
        </a:dk1>
        <a:lt1>
          <a:srgbClr val="00FFFF"/>
        </a:lt1>
        <a:dk2>
          <a:srgbClr val="000000"/>
        </a:dk2>
        <a:lt2>
          <a:srgbClr val="CCCCCC"/>
        </a:lt2>
        <a:accent1>
          <a:srgbClr val="6B6800"/>
        </a:accent1>
        <a:accent2>
          <a:srgbClr val="804426"/>
        </a:accent2>
        <a:accent3>
          <a:srgbClr val="AAFFFF"/>
        </a:accent3>
        <a:accent4>
          <a:srgbClr val="000000"/>
        </a:accent4>
        <a:accent5>
          <a:srgbClr val="BAB9AA"/>
        </a:accent5>
        <a:accent6>
          <a:srgbClr val="733D21"/>
        </a:accent6>
        <a:hlink>
          <a:srgbClr val="583473"/>
        </a:hlink>
        <a:folHlink>
          <a:srgbClr val="0052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008C8C"/>
        </a:accent1>
        <a:accent2>
          <a:srgbClr val="187A7A"/>
        </a:accent2>
        <a:accent3>
          <a:srgbClr val="FFFFFF"/>
        </a:accent3>
        <a:accent4>
          <a:srgbClr val="000000"/>
        </a:accent4>
        <a:accent5>
          <a:srgbClr val="AAC5C5"/>
        </a:accent5>
        <a:accent6>
          <a:srgbClr val="156E6E"/>
        </a:accent6>
        <a:hlink>
          <a:srgbClr val="006E6E"/>
        </a:hlink>
        <a:folHlink>
          <a:srgbClr val="136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07A37"/>
        </a:accent1>
        <a:accent2>
          <a:srgbClr val="265E99"/>
        </a:accent2>
        <a:accent3>
          <a:srgbClr val="FFFFFF"/>
        </a:accent3>
        <a:accent4>
          <a:srgbClr val="000000"/>
        </a:accent4>
        <a:accent5>
          <a:srgbClr val="AFBEAE"/>
        </a:accent5>
        <a:accent6>
          <a:srgbClr val="21548A"/>
        </a:accent6>
        <a:hlink>
          <a:srgbClr val="005959"/>
        </a:hlink>
        <a:folHlink>
          <a:srgbClr val="433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454A"/>
        </a:accent1>
        <a:accent2>
          <a:srgbClr val="006666"/>
        </a:accent2>
        <a:accent3>
          <a:srgbClr val="FFFFFF"/>
        </a:accent3>
        <a:accent4>
          <a:srgbClr val="000000"/>
        </a:accent4>
        <a:accent5>
          <a:srgbClr val="CAB0B1"/>
        </a:accent5>
        <a:accent6>
          <a:srgbClr val="005C5C"/>
        </a:accent6>
        <a:hlink>
          <a:srgbClr val="734100"/>
        </a:hlink>
        <a:folHlink>
          <a:srgbClr val="66295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B6800"/>
        </a:accent1>
        <a:accent2>
          <a:srgbClr val="804426"/>
        </a:accent2>
        <a:accent3>
          <a:srgbClr val="FFFFFF"/>
        </a:accent3>
        <a:accent4>
          <a:srgbClr val="000000"/>
        </a:accent4>
        <a:accent5>
          <a:srgbClr val="BAB9AA"/>
        </a:accent5>
        <a:accent6>
          <a:srgbClr val="733D21"/>
        </a:accent6>
        <a:hlink>
          <a:srgbClr val="583473"/>
        </a:hlink>
        <a:folHlink>
          <a:srgbClr val="00525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00FFFF"/>
      </a:lt1>
      <a:dk2>
        <a:srgbClr val="000000"/>
      </a:dk2>
      <a:lt2>
        <a:srgbClr val="CCCCCC"/>
      </a:lt2>
      <a:accent1>
        <a:srgbClr val="407A37"/>
      </a:accent1>
      <a:accent2>
        <a:srgbClr val="265E99"/>
      </a:accent2>
      <a:accent3>
        <a:srgbClr val="AAFFFF"/>
      </a:accent3>
      <a:accent4>
        <a:srgbClr val="000000"/>
      </a:accent4>
      <a:accent5>
        <a:srgbClr val="AFBEAE"/>
      </a:accent5>
      <a:accent6>
        <a:srgbClr val="21548A"/>
      </a:accent6>
      <a:hlink>
        <a:srgbClr val="005959"/>
      </a:hlink>
      <a:folHlink>
        <a:srgbClr val="433F73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00FFFF"/>
        </a:lt1>
        <a:dk2>
          <a:srgbClr val="000000"/>
        </a:dk2>
        <a:lt2>
          <a:srgbClr val="CCCCCC"/>
        </a:lt2>
        <a:accent1>
          <a:srgbClr val="008C8C"/>
        </a:accent1>
        <a:accent2>
          <a:srgbClr val="187A7A"/>
        </a:accent2>
        <a:accent3>
          <a:srgbClr val="AAFFFF"/>
        </a:accent3>
        <a:accent4>
          <a:srgbClr val="000000"/>
        </a:accent4>
        <a:accent5>
          <a:srgbClr val="AAC5C5"/>
        </a:accent5>
        <a:accent6>
          <a:srgbClr val="156E6E"/>
        </a:accent6>
        <a:hlink>
          <a:srgbClr val="006E6E"/>
        </a:hlink>
        <a:folHlink>
          <a:srgbClr val="136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00FFFF"/>
        </a:lt1>
        <a:dk2>
          <a:srgbClr val="000000"/>
        </a:dk2>
        <a:lt2>
          <a:srgbClr val="CCCCCC"/>
        </a:lt2>
        <a:accent1>
          <a:srgbClr val="407A37"/>
        </a:accent1>
        <a:accent2>
          <a:srgbClr val="265E99"/>
        </a:accent2>
        <a:accent3>
          <a:srgbClr val="AAFFFF"/>
        </a:accent3>
        <a:accent4>
          <a:srgbClr val="000000"/>
        </a:accent4>
        <a:accent5>
          <a:srgbClr val="AFBEAE"/>
        </a:accent5>
        <a:accent6>
          <a:srgbClr val="21548A"/>
        </a:accent6>
        <a:hlink>
          <a:srgbClr val="005959"/>
        </a:hlink>
        <a:folHlink>
          <a:srgbClr val="433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00FFFF"/>
        </a:lt1>
        <a:dk2>
          <a:srgbClr val="000000"/>
        </a:dk2>
        <a:lt2>
          <a:srgbClr val="CCCCCC"/>
        </a:lt2>
        <a:accent1>
          <a:srgbClr val="99454A"/>
        </a:accent1>
        <a:accent2>
          <a:srgbClr val="006666"/>
        </a:accent2>
        <a:accent3>
          <a:srgbClr val="AAFFFF"/>
        </a:accent3>
        <a:accent4>
          <a:srgbClr val="000000"/>
        </a:accent4>
        <a:accent5>
          <a:srgbClr val="CAB0B1"/>
        </a:accent5>
        <a:accent6>
          <a:srgbClr val="005C5C"/>
        </a:accent6>
        <a:hlink>
          <a:srgbClr val="734100"/>
        </a:hlink>
        <a:folHlink>
          <a:srgbClr val="66295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00FFFF"/>
        </a:lt1>
        <a:dk2>
          <a:srgbClr val="000000"/>
        </a:dk2>
        <a:lt2>
          <a:srgbClr val="CCCCCC"/>
        </a:lt2>
        <a:accent1>
          <a:srgbClr val="6B6800"/>
        </a:accent1>
        <a:accent2>
          <a:srgbClr val="804426"/>
        </a:accent2>
        <a:accent3>
          <a:srgbClr val="AAFFFF"/>
        </a:accent3>
        <a:accent4>
          <a:srgbClr val="000000"/>
        </a:accent4>
        <a:accent5>
          <a:srgbClr val="BAB9AA"/>
        </a:accent5>
        <a:accent6>
          <a:srgbClr val="733D21"/>
        </a:accent6>
        <a:hlink>
          <a:srgbClr val="583473"/>
        </a:hlink>
        <a:folHlink>
          <a:srgbClr val="0052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008C8C"/>
        </a:accent1>
        <a:accent2>
          <a:srgbClr val="187A7A"/>
        </a:accent2>
        <a:accent3>
          <a:srgbClr val="FFFFFF"/>
        </a:accent3>
        <a:accent4>
          <a:srgbClr val="000000"/>
        </a:accent4>
        <a:accent5>
          <a:srgbClr val="AAC5C5"/>
        </a:accent5>
        <a:accent6>
          <a:srgbClr val="156E6E"/>
        </a:accent6>
        <a:hlink>
          <a:srgbClr val="006E6E"/>
        </a:hlink>
        <a:folHlink>
          <a:srgbClr val="136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07A37"/>
        </a:accent1>
        <a:accent2>
          <a:srgbClr val="265E99"/>
        </a:accent2>
        <a:accent3>
          <a:srgbClr val="FFFFFF"/>
        </a:accent3>
        <a:accent4>
          <a:srgbClr val="000000"/>
        </a:accent4>
        <a:accent5>
          <a:srgbClr val="AFBEAE"/>
        </a:accent5>
        <a:accent6>
          <a:srgbClr val="21548A"/>
        </a:accent6>
        <a:hlink>
          <a:srgbClr val="005959"/>
        </a:hlink>
        <a:folHlink>
          <a:srgbClr val="433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454A"/>
        </a:accent1>
        <a:accent2>
          <a:srgbClr val="006666"/>
        </a:accent2>
        <a:accent3>
          <a:srgbClr val="FFFFFF"/>
        </a:accent3>
        <a:accent4>
          <a:srgbClr val="000000"/>
        </a:accent4>
        <a:accent5>
          <a:srgbClr val="CAB0B1"/>
        </a:accent5>
        <a:accent6>
          <a:srgbClr val="005C5C"/>
        </a:accent6>
        <a:hlink>
          <a:srgbClr val="734100"/>
        </a:hlink>
        <a:folHlink>
          <a:srgbClr val="66295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B6800"/>
        </a:accent1>
        <a:accent2>
          <a:srgbClr val="804426"/>
        </a:accent2>
        <a:accent3>
          <a:srgbClr val="FFFFFF"/>
        </a:accent3>
        <a:accent4>
          <a:srgbClr val="000000"/>
        </a:accent4>
        <a:accent5>
          <a:srgbClr val="BAB9AA"/>
        </a:accent5>
        <a:accent6>
          <a:srgbClr val="733D21"/>
        </a:accent6>
        <a:hlink>
          <a:srgbClr val="583473"/>
        </a:hlink>
        <a:folHlink>
          <a:srgbClr val="00525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ind_5470_slide</Template>
  <TotalTime>122</TotalTime>
  <Words>175</Words>
  <Application>Microsoft Office PowerPoint</Application>
  <PresentationFormat>Ekran Gösterisi (4:3)</PresentationFormat>
  <Paragraphs>26</Paragraphs>
  <Slides>16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16</vt:i4>
      </vt:variant>
    </vt:vector>
  </HeadingPairs>
  <TitlesOfParts>
    <vt:vector size="18" baseType="lpstr">
      <vt:lpstr>ind_5470_slide</vt:lpstr>
      <vt:lpstr>1_Default Design</vt:lpstr>
      <vt:lpstr>10-16 Mayıs </vt:lpstr>
      <vt:lpstr>Slayt 2</vt:lpstr>
      <vt:lpstr>Slayt 3</vt:lpstr>
      <vt:lpstr>Slayt 4</vt:lpstr>
      <vt:lpstr>Engel sorun değildir.!!!</vt:lpstr>
      <vt:lpstr>Sevgi varsa engel yoktur.</vt:lpstr>
      <vt:lpstr>Slayt 7</vt:lpstr>
      <vt:lpstr>Slayt 8</vt:lpstr>
      <vt:lpstr>"Bir birini seven insanlar için engeller bir tatlı tebessümden ibarettir" </vt:lpstr>
      <vt:lpstr>Slayt 10</vt:lpstr>
      <vt:lpstr>Sevginiz sizin renklerdir….. </vt:lpstr>
      <vt:lpstr>Slayt 12</vt:lpstr>
      <vt:lpstr>Slayt 13</vt:lpstr>
      <vt:lpstr>Sevgi paylaştıkça çoğalır engel paylaştıkça azalır.</vt:lpstr>
      <vt:lpstr>UNUTMAYIN Kİ !!!</vt:lpstr>
      <vt:lpstr>Slayt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10-16 Mayıs</dc:title>
  <dc:creator>PC</dc:creator>
  <cp:lastModifiedBy>PC</cp:lastModifiedBy>
  <cp:revision>24</cp:revision>
  <dcterms:created xsi:type="dcterms:W3CDTF">2014-05-11T19:37:21Z</dcterms:created>
  <dcterms:modified xsi:type="dcterms:W3CDTF">2014-05-13T19:41:27Z</dcterms:modified>
</cp:coreProperties>
</file>