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tr-TR" sz="12000" b="1" dirty="0" smtClean="0"/>
              <a:t>ÖN ARKA</a:t>
            </a:r>
            <a:endParaRPr lang="tr-TR" sz="12000" b="1" dirty="0"/>
          </a:p>
        </p:txBody>
      </p:sp>
    </p:spTree>
    <p:extLst>
      <p:ext uri="{BB962C8B-B14F-4D97-AF65-F5344CB8AC3E}">
        <p14:creationId xmlns:p14="http://schemas.microsoft.com/office/powerpoint/2010/main" val="30618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"/>
          <a:stretch/>
        </p:blipFill>
        <p:spPr>
          <a:xfrm>
            <a:off x="2267744" y="246552"/>
            <a:ext cx="5129712" cy="63317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98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0"/>
          <a:stretch/>
        </p:blipFill>
        <p:spPr>
          <a:xfrm>
            <a:off x="1399558" y="447770"/>
            <a:ext cx="6354227" cy="57175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63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2" b="5382"/>
          <a:stretch/>
        </p:blipFill>
        <p:spPr>
          <a:xfrm>
            <a:off x="1619672" y="575985"/>
            <a:ext cx="6192688" cy="5801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71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37540" cy="4824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96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7" b="4969"/>
          <a:stretch/>
        </p:blipFill>
        <p:spPr>
          <a:xfrm>
            <a:off x="1907704" y="620688"/>
            <a:ext cx="5586990" cy="54798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12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20631" cy="5043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7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2352"/>
            <a:ext cx="6408712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3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9764"/>
            <a:ext cx="6661405" cy="6347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93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r="15508"/>
          <a:stretch/>
        </p:blipFill>
        <p:spPr>
          <a:xfrm>
            <a:off x="611560" y="1052736"/>
            <a:ext cx="8100392" cy="50574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45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4" b="23989"/>
          <a:stretch/>
        </p:blipFill>
        <p:spPr>
          <a:xfrm>
            <a:off x="539552" y="1268760"/>
            <a:ext cx="8268281" cy="40324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9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"/>
          <a:stretch/>
        </p:blipFill>
        <p:spPr>
          <a:xfrm>
            <a:off x="2339752" y="404664"/>
            <a:ext cx="5130583" cy="2664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5112568" cy="33692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7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1983626" cy="6264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89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548370" cy="6230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34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2</Words>
  <Application>Microsoft Office PowerPoint</Application>
  <PresentationFormat>Ekran Gösterisi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Gezinti</vt:lpstr>
      <vt:lpstr>ÖN ARKA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ÖN ARKA</dc:title>
  <dc:creator>MELEK</dc:creator>
  <cp:lastModifiedBy>melek özdemir</cp:lastModifiedBy>
  <cp:revision>22</cp:revision>
  <dcterms:created xsi:type="dcterms:W3CDTF">2016-11-09T09:45:17Z</dcterms:created>
  <dcterms:modified xsi:type="dcterms:W3CDTF">2016-11-09T10:08:56Z</dcterms:modified>
</cp:coreProperties>
</file>