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B217-EB4E-44D8-8508-14375D6092D7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C103-2774-49D5-AC90-B7228C84D34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tr-TR" sz="3200" dirty="0"/>
          </a:p>
        </p:txBody>
      </p:sp>
      <p:sp>
        <p:nvSpPr>
          <p:cNvPr id="3" name="2 Dikdörtgen"/>
          <p:cNvSpPr/>
          <p:nvPr/>
        </p:nvSpPr>
        <p:spPr>
          <a:xfrm>
            <a:off x="323529" y="2967334"/>
            <a:ext cx="77048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MAVİ RENK</a:t>
            </a:r>
            <a:r>
              <a:rPr lang="tr-T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</a:t>
            </a:r>
            <a:endParaRPr lang="tr-T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625850" y="0"/>
            <a:ext cx="1890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17675" y="0"/>
            <a:ext cx="5708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78063" y="0"/>
            <a:ext cx="4587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6250"/>
            <a:ext cx="9144000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38125"/>
            <a:ext cx="9144000" cy="63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3675" y="0"/>
            <a:ext cx="8755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74763" y="0"/>
            <a:ext cx="659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25588"/>
            <a:ext cx="9144000" cy="380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44550"/>
            <a:ext cx="9144000" cy="51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06500" y="0"/>
            <a:ext cx="6731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69875"/>
            <a:ext cx="9144000" cy="631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66825" y="0"/>
            <a:ext cx="6610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46138"/>
            <a:ext cx="9144000" cy="516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63700" y="0"/>
            <a:ext cx="5816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436096" y="3645024"/>
            <a:ext cx="1299667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IMG_0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4037" y="2420888"/>
            <a:ext cx="2819971" cy="3865612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187624" y="908720"/>
            <a:ext cx="6666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accent1">
                    <a:lumMod val="75000"/>
                  </a:schemeClr>
                </a:solidFill>
              </a:rPr>
              <a:t>HANGİSİ DAHA KÜÇÜK</a:t>
            </a:r>
            <a:endParaRPr lang="tr-T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36912"/>
            <a:ext cx="4608512" cy="4221088"/>
          </a:xfrm>
          <a:prstGeom prst="rect">
            <a:avLst/>
          </a:prstGeom>
        </p:spPr>
      </p:pic>
      <p:pic>
        <p:nvPicPr>
          <p:cNvPr id="3" name="2 Resim" descr="IMG_0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2952328" cy="1944216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971600" y="105273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HANGİSİ DAHA BÜYÜK</a:t>
            </a:r>
            <a:endParaRPr lang="tr-T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3096344" cy="2814960"/>
          </a:xfrm>
          <a:prstGeom prst="rect">
            <a:avLst/>
          </a:prstGeom>
        </p:spPr>
      </p:pic>
      <p:pic>
        <p:nvPicPr>
          <p:cNvPr id="3" name="2 Resim" descr="IMG_0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93096"/>
            <a:ext cx="3797300" cy="2146300"/>
          </a:xfrm>
          <a:prstGeom prst="rect">
            <a:avLst/>
          </a:prstGeom>
        </p:spPr>
      </p:pic>
      <p:pic>
        <p:nvPicPr>
          <p:cNvPr id="4" name="3 Resim" descr="IMG_0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72816"/>
            <a:ext cx="3278138" cy="2132856"/>
          </a:xfrm>
          <a:prstGeom prst="rect">
            <a:avLst/>
          </a:prstGeom>
        </p:spPr>
      </p:pic>
      <p:pic>
        <p:nvPicPr>
          <p:cNvPr id="5" name="4 Resim" descr="IMG_08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556792"/>
            <a:ext cx="2952328" cy="2016224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627784" y="836712"/>
            <a:ext cx="4736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HANGİSİ FARKLI</a:t>
            </a:r>
            <a:endParaRPr lang="tr-T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5"/>
            <a:ext cx="2339752" cy="1584177"/>
          </a:xfrm>
          <a:prstGeom prst="rect">
            <a:avLst/>
          </a:prstGeom>
        </p:spPr>
      </p:pic>
      <p:pic>
        <p:nvPicPr>
          <p:cNvPr id="3" name="2 Resim" descr="IMG_0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2339752" cy="1584177"/>
          </a:xfrm>
          <a:prstGeom prst="rect">
            <a:avLst/>
          </a:prstGeom>
        </p:spPr>
      </p:pic>
      <p:pic>
        <p:nvPicPr>
          <p:cNvPr id="4" name="3 Resim" descr="IMG_0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492896"/>
            <a:ext cx="2339752" cy="1584177"/>
          </a:xfrm>
          <a:prstGeom prst="rect">
            <a:avLst/>
          </a:prstGeom>
        </p:spPr>
      </p:pic>
      <p:pic>
        <p:nvPicPr>
          <p:cNvPr id="5" name="4 Resim" descr="IMG_0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365104"/>
            <a:ext cx="2339752" cy="1584177"/>
          </a:xfrm>
          <a:prstGeom prst="rect">
            <a:avLst/>
          </a:prstGeom>
        </p:spPr>
      </p:pic>
      <p:pic>
        <p:nvPicPr>
          <p:cNvPr id="6" name="5 Resim" descr="IMG_083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580111" y="2852936"/>
            <a:ext cx="259228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etin kutusu"/>
          <p:cNvSpPr txBox="1"/>
          <p:nvPr/>
        </p:nvSpPr>
        <p:spPr>
          <a:xfrm>
            <a:off x="971600" y="692696"/>
            <a:ext cx="7910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HANGİ HAYVAN DAHA ÇOK</a:t>
            </a:r>
            <a:endParaRPr lang="tr-T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3933056"/>
            <a:ext cx="18448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IMG_08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31840" y="4149080"/>
            <a:ext cx="18448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IMG_08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51720" y="2204864"/>
            <a:ext cx="18448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IMG_08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724128" y="3501008"/>
            <a:ext cx="2342034" cy="2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etin kutusu"/>
          <p:cNvSpPr txBox="1"/>
          <p:nvPr/>
        </p:nvSpPr>
        <p:spPr>
          <a:xfrm>
            <a:off x="1691680" y="1052736"/>
            <a:ext cx="5399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HANGİSİ DAHA AZ</a:t>
            </a:r>
            <a:endParaRPr lang="tr-T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3675" y="0"/>
            <a:ext cx="8755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69863"/>
            <a:ext cx="9144000" cy="65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19113"/>
            <a:ext cx="9144000" cy="581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08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92200" y="0"/>
            <a:ext cx="6958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</Words>
  <Application>Microsoft Office PowerPoint</Application>
  <PresentationFormat>Ekran Gösterisi (4:3)</PresentationFormat>
  <Paragraphs>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3</cp:revision>
  <dcterms:created xsi:type="dcterms:W3CDTF">2013-10-21T20:46:09Z</dcterms:created>
  <dcterms:modified xsi:type="dcterms:W3CDTF">2013-10-21T21:10:58Z</dcterms:modified>
</cp:coreProperties>
</file>