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9F75050-0E15-4C5B-92B0-66D068882F1F}" type="datetimeFigureOut">
              <a:rPr lang="tr-TR" smtClean="0"/>
              <a:pPr/>
              <a:t>2.11.2014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835696" y="5445224"/>
            <a:ext cx="5688632" cy="1214446"/>
          </a:xfrm>
        </p:spPr>
        <p:txBody>
          <a:bodyPr>
            <a:normAutofit/>
          </a:bodyPr>
          <a:lstStyle/>
          <a:p>
            <a:r>
              <a:rPr lang="tr-TR" sz="3000" dirty="0" smtClean="0">
                <a:latin typeface="Trebuchet MS" pitchFamily="34" charset="0"/>
              </a:rPr>
              <a:t>ÜÇGENE BENZEYEN NESNELER</a:t>
            </a:r>
            <a:endParaRPr lang="tr-TR" sz="3000" dirty="0">
              <a:latin typeface="Trebuchet MS" pitchFamily="34" charset="0"/>
            </a:endParaRPr>
          </a:p>
        </p:txBody>
      </p:sp>
      <p:pic>
        <p:nvPicPr>
          <p:cNvPr id="1026" name="Picture 2" descr="C:\Users\HİLMİ\Desktop\ucge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76672"/>
            <a:ext cx="5184576" cy="541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İLMİ\Desktop\çat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15667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İLMİ\Desktop\sivri_burun_ayakkabilara_dikka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836712"/>
            <a:ext cx="744033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İLMİ\Desktop\üçgen merdiven basam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5687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İLMİ\Desktop\HT1G.XjFNFbXXagOFb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548680"/>
            <a:ext cx="592935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İLMİ\Desktop\B_29703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43856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İLMİ\Desktop\cutter_donanim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4714908" cy="531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İLMİ\Desktop\çan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274" y="260648"/>
            <a:ext cx="4572032" cy="640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İLMİ\Desktop\üc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897703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İLMİ\Desktop\üçgen anahtarlı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429420" cy="589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İLMİ\Desktop\üçgen bisik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37766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İLMİ\Desktop\trafi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182" y="764704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İLMİ\Desktop\üçgen seh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357166"/>
            <a:ext cx="770758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İLMİ\Desktop\eiroo-sony-xperia-l-ucgen-sekilli-rubber-kilif-108661671381399.jpg"/>
          <p:cNvPicPr>
            <a:picLocks noChangeAspect="1" noChangeArrowheads="1"/>
          </p:cNvPicPr>
          <p:nvPr/>
        </p:nvPicPr>
        <p:blipFill>
          <a:blip r:embed="rId2"/>
          <a:srcRect l="22355" r="24914"/>
          <a:stretch>
            <a:fillRect/>
          </a:stretch>
        </p:blipFill>
        <p:spPr bwMode="auto">
          <a:xfrm>
            <a:off x="1928794" y="428604"/>
            <a:ext cx="6357982" cy="5654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İLMİ\Desktop\turkiyesarisacakli5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76672"/>
            <a:ext cx="4786346" cy="598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İLMİ\Desktop\depositphotos_12835601-wooden-geometric-shapes-triangular-prism-isolated-on-a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476672"/>
            <a:ext cx="3586621" cy="5818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İLMİ\Desktop\çat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578985"/>
            <a:ext cx="752480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İLMİ\Desktop\pofidik-alti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04664"/>
            <a:ext cx="5715040" cy="606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İLMİ\Desktop\ucgen-t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500990" cy="5384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İLMİ\Desktop\aci-ne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357166"/>
            <a:ext cx="649945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İLMİ\Desktop\kartondan-ve-rulolardan-kale-maketi-yapil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071966" cy="610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ğal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oğ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ğ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</TotalTime>
  <Words>3</Words>
  <Application>Microsoft Office PowerPoint</Application>
  <PresentationFormat>Ekran Gösterisi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Doğal</vt:lpstr>
      <vt:lpstr>ÜÇGENE BENZEYEN NESNELER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ÜÇGENE BENZEYEN NESNELER</dc:title>
  <dc:creator>HİLMİ</dc:creator>
  <cp:lastModifiedBy>Belgelerim</cp:lastModifiedBy>
  <cp:revision>4</cp:revision>
  <dcterms:created xsi:type="dcterms:W3CDTF">2014-11-01T20:15:52Z</dcterms:created>
  <dcterms:modified xsi:type="dcterms:W3CDTF">2014-11-02T09:03:14Z</dcterms:modified>
</cp:coreProperties>
</file>