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Başlık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2" name="21 Alt Başlık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20" name="1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9" name="8 Akış Çizelgesi: İşlem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Akış Çizelgesi: İşlem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Pasta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Halka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Başlık Yer Tutucusu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Metin Yer Tutucusu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4" name="23 Veri Yer Tutucusu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DD681C3-9420-4254-A97F-E2DB4F6882E5}" type="datetimeFigureOut">
              <a:rPr lang="tr-TR" smtClean="0"/>
              <a:pPr/>
              <a:t>21.04.2014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A294EBF-521C-4604-A04D-D6EB1E7EC74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5" name="14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Okul\Desktop\F&#304;L&#304;Z\ETK&#304;NL&#304;KLER\DRAMA\&#351;i&#351;man%20kral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Resim" descr="kim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pic>
        <p:nvPicPr>
          <p:cNvPr id="8" name="şişman kr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48965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084168" y="0"/>
            <a:ext cx="266429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Çilli, gagasıyla tüylerini kaşıyor, düzeltiyordu. “Görmüyor musun, günlük temizliğimi, bakımımı yapıyorum. Benden başka yardım edecek birini bulamadın mı?” diye homurdandı.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5472608" cy="645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516216" y="332656"/>
            <a:ext cx="2304256" cy="5472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Kırpık, ne diyeceğini ezberlemişti bile: “Ben fasulye sevmem. Kim seviyorsa yardım etsin!” dedi. Kemiğini yalamaya devam etti.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55446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372200" y="260648"/>
            <a:ext cx="2592288" cy="590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Mırnavcık ne yapsın? İş başa düşünce sepeti eline aldı. O sıcakta fasulyeleri tek tek topladı. Mutfağa taşıdı. Şimdi güzel bir yemek yapabilirlerdi. 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55790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Metin kutusu"/>
          <p:cNvSpPr txBox="1"/>
          <p:nvPr/>
        </p:nvSpPr>
        <p:spPr>
          <a:xfrm>
            <a:off x="6732240" y="548680"/>
            <a:ext cx="24117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Mırnav odadaki arkadaşlarına seslendi. “Şöyle güzel bir yemek yapalım diyorum. Kim yardım etmek ister?”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14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62646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7236296" y="1772816"/>
            <a:ext cx="1656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Badi, “Uykum var benim” dedi.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14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55446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660232" y="1916832"/>
            <a:ext cx="2160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Çilli, “Ben kitap okuyorum” diye yanıt verdi.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Resim" descr="kim14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58326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Metin kutusu"/>
          <p:cNvSpPr txBox="1"/>
          <p:nvPr/>
        </p:nvSpPr>
        <p:spPr>
          <a:xfrm>
            <a:off x="6660232" y="1628800"/>
            <a:ext cx="2483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Kırpık, “fasulyeyi sevmediğimi söylemiştim ya!” diye homurdandı.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0"/>
            <a:ext cx="56886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300192" y="0"/>
            <a:ext cx="2627784" cy="659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Mırnav, arkadaşlarına kızdı ama yine de belli etmemeye çalıştı. “Madem ki iş bana düştü, ben de yaparım” dedi. </a:t>
            </a:r>
          </a:p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Fasulyeleri yıkadı, ince ince dilimledi. Güzel bir yemek yaptı.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0"/>
            <a:ext cx="59766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0" y="0"/>
            <a:ext cx="212372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Yemeğin kokusu tüm odaya yayılmıştı. Kokuyu alanın ağzının suyu akıyordu. Mırnav, arkadaşlarına sordu: “Yemek hazır. Kim yemek ister?” Üçü birden: “Ben! Ben! Ben!” diye bağırdılar.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3 Metin kutusu"/>
          <p:cNvSpPr txBox="1"/>
          <p:nvPr/>
        </p:nvSpPr>
        <p:spPr>
          <a:xfrm>
            <a:off x="6804248" y="0"/>
            <a:ext cx="23397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Mırnav güldü. Dedi ki: “Ne dikmeye, ne toplamaya, ne de yemek yapmaya yardım ettiniz. Sizin yardımınız olmadan da yiyebilirim” dedi. Onlar bakadursunlar; o, oturdu. Afiyetle yemeğini yedi.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69127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57382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732240" y="0"/>
            <a:ext cx="241176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Mırnav kedi , çalışkandı. Temizdi, düzenliydi. Evi temizlerken bir kavanoz dolusu fasulye buldu. “Harika! Bunu bahçemize dikeriz,” dedi.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61039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7092280" y="188640"/>
            <a:ext cx="205172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Fasulyeleri arkadaşlarına göstererek yardım istedi: </a:t>
            </a:r>
          </a:p>
          <a:p>
            <a:pPr>
              <a:buFontTx/>
              <a:buChar char="-"/>
            </a:pP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Bunları </a:t>
            </a: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bahçemize ekelim. Kim yardım etmek ister</a:t>
            </a: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</a:p>
          <a:p>
            <a:pPr>
              <a:buFontTx/>
              <a:buChar char="-"/>
            </a:pPr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Badi ördek, suda yüzüyordu. “Vak vak! Su çok güzel! Gelemem.”dedi.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56166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732240" y="908720"/>
            <a:ext cx="24117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Çilli Horoz, toprağı eşeliyor, karnını doyuruyordu.</a:t>
            </a:r>
          </a:p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“Ü-ürü </a:t>
            </a:r>
            <a:r>
              <a:rPr lang="tr-T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üüüü</a:t>
            </a:r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 Görüyorsun ben karnımı doyuruyorum, yardım edemem” diye söylendi.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55065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588224" y="836712"/>
            <a:ext cx="237626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Köpek kırpık, gölgede uyukluyordu. </a:t>
            </a:r>
          </a:p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-Hav… Şurada ne güzel uyuyorum. Kendine başka bir yardımcı bul, diye havladı.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55446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948264" y="620688"/>
            <a:ext cx="18722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Mırnav kedi, toprağı kazdı, çapaladı. Fasulyeleri tek tek dikti. Çabuk büyüsünler diye bir güzel suladı. 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1" y="0"/>
            <a:ext cx="54726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444208" y="548680"/>
            <a:ext cx="25202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Mırnavcık hiç üşenmedi. Fasulyeleri her gün suladı… Onlar da bir an önce büyüdüler. Topraktan çıkıp kocaman oldular. “Bizi artık toplayabilirsin.” dediler. 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47027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012160" y="117693"/>
            <a:ext cx="230425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 güzel bir haberdi. Fasulyeleri toplayabilirler, güzel bir yemek yapıp, afiyetle yiyebilirler. Mırnavcık hemen arkadaşlarına koştu. “Fasulyelerimiz büyüdü. Toplamama kim yardım eder?” diye sordu.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kim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5688632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etin kutusu"/>
          <p:cNvSpPr txBox="1"/>
          <p:nvPr/>
        </p:nvSpPr>
        <p:spPr>
          <a:xfrm>
            <a:off x="6948264" y="260648"/>
            <a:ext cx="19442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Badi, salıncakta sallanıyor-</a:t>
            </a:r>
            <a:r>
              <a:rPr lang="tr-T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</a:t>
            </a:r>
            <a:r>
              <a:rPr lang="tr-T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“Daha yeni sallanmaya başladım. Başka birini bul.” diye akıl verdi.</a:t>
            </a: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ndönümü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79</TotalTime>
  <Words>448</Words>
  <Application>Microsoft Office PowerPoint</Application>
  <PresentationFormat>Ekran Gösterisi (4:3)</PresentationFormat>
  <Paragraphs>23</Paragraphs>
  <Slides>19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0" baseType="lpstr">
      <vt:lpstr>Gündönümü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Okul</dc:creator>
  <cp:lastModifiedBy>Okul</cp:lastModifiedBy>
  <cp:revision>10</cp:revision>
  <dcterms:created xsi:type="dcterms:W3CDTF">2014-04-16T14:21:28Z</dcterms:created>
  <dcterms:modified xsi:type="dcterms:W3CDTF">2014-04-21T11:30:52Z</dcterms:modified>
</cp:coreProperties>
</file>