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0"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4DCD9A2C-7EB9-4CAC-848A-D76F6F6DCD84}" type="datetimeFigureOut">
              <a:rPr lang="tr-TR" smtClean="0"/>
              <a:t>09.04.2014</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758B838C-1116-4A79-9DF3-62DA8E2CC7F0}" type="slidenum">
              <a:rPr lang="tr-TR" smtClean="0"/>
              <a:t>‹#›</a:t>
            </a:fld>
            <a:endParaRPr lang="tr-TR"/>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DCD9A2C-7EB9-4CAC-848A-D76F6F6DCD84}" type="datetimeFigureOut">
              <a:rPr lang="tr-TR" smtClean="0"/>
              <a:t>09.04.2014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58B838C-1116-4A79-9DF3-62DA8E2CC7F0}" type="slidenum">
              <a:rPr lang="tr-TR" smtClean="0"/>
              <a:t>‹#›</a:t>
            </a:fld>
            <a:endParaRPr lang="tr-TR"/>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DCD9A2C-7EB9-4CAC-848A-D76F6F6DCD84}" type="datetimeFigureOut">
              <a:rPr lang="tr-TR" smtClean="0"/>
              <a:t>09.04.2014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58B838C-1116-4A79-9DF3-62DA8E2CC7F0}" type="slidenum">
              <a:rPr lang="tr-TR" smtClean="0"/>
              <a:t>‹#›</a:t>
            </a:fld>
            <a:endParaRPr lang="tr-TR"/>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4DCD9A2C-7EB9-4CAC-848A-D76F6F6DCD84}" type="datetimeFigureOut">
              <a:rPr lang="tr-TR" smtClean="0"/>
              <a:t>09.04.2014</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758B838C-1116-4A79-9DF3-62DA8E2CC7F0}" type="slidenum">
              <a:rPr lang="tr-TR" smtClean="0"/>
              <a:t>‹#›</a:t>
            </a:fld>
            <a:endParaRPr lang="tr-TR"/>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4DCD9A2C-7EB9-4CAC-848A-D76F6F6DCD84}" type="datetimeFigureOut">
              <a:rPr lang="tr-TR" smtClean="0"/>
              <a:t>09.04.2014</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758B838C-1116-4A79-9DF3-62DA8E2CC7F0}" type="slidenum">
              <a:rPr lang="tr-TR" smtClean="0"/>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4DCD9A2C-7EB9-4CAC-848A-D76F6F6DCD84}" type="datetimeFigureOut">
              <a:rPr lang="tr-TR" smtClean="0"/>
              <a:t>09.04.2014</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758B838C-1116-4A79-9DF3-62DA8E2CC7F0}" type="slidenum">
              <a:rPr lang="tr-TR" smtClean="0"/>
              <a:t>‹#›</a:t>
            </a:fld>
            <a:endParaRPr lang="tr-TR"/>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4DCD9A2C-7EB9-4CAC-848A-D76F6F6DCD84}" type="datetimeFigureOut">
              <a:rPr lang="tr-TR" smtClean="0"/>
              <a:t>09.04.2014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758B838C-1116-4A79-9DF3-62DA8E2CC7F0}" type="slidenum">
              <a:rPr lang="tr-TR" smtClean="0"/>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4DCD9A2C-7EB9-4CAC-848A-D76F6F6DCD84}" type="datetimeFigureOut">
              <a:rPr lang="tr-TR" smtClean="0"/>
              <a:t>09.04.2014</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58B838C-1116-4A79-9DF3-62DA8E2CC7F0}" type="slidenum">
              <a:rPr lang="tr-TR" smtClean="0"/>
              <a:t>‹#›</a:t>
            </a:fld>
            <a:endParaRPr lang="tr-TR"/>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4DCD9A2C-7EB9-4CAC-848A-D76F6F6DCD84}" type="datetimeFigureOut">
              <a:rPr lang="tr-TR" smtClean="0"/>
              <a:t>09.04.2014</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58B838C-1116-4A79-9DF3-62DA8E2CC7F0}" type="slidenum">
              <a:rPr lang="tr-TR" smtClean="0"/>
              <a:t>‹#›</a:t>
            </a:fld>
            <a:endParaRPr lang="tr-TR"/>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4DCD9A2C-7EB9-4CAC-848A-D76F6F6DCD84}" type="datetimeFigureOut">
              <a:rPr lang="tr-TR" smtClean="0"/>
              <a:t>09.04.2014</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58B838C-1116-4A79-9DF3-62DA8E2CC7F0}" type="slidenum">
              <a:rPr lang="tr-TR" smtClean="0"/>
              <a:t>‹#›</a:t>
            </a:fld>
            <a:endParaRPr lang="tr-TR"/>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4DCD9A2C-7EB9-4CAC-848A-D76F6F6DCD84}" type="datetimeFigureOut">
              <a:rPr lang="tr-TR" smtClean="0"/>
              <a:t>09.04.2014</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758B838C-1116-4A79-9DF3-62DA8E2CC7F0}" type="slidenum">
              <a:rPr lang="tr-TR" smtClean="0"/>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DCD9A2C-7EB9-4CAC-848A-D76F6F6DCD84}" type="datetimeFigureOut">
              <a:rPr lang="tr-TR" smtClean="0"/>
              <a:t>09.04.2014</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58B838C-1116-4A79-9DF3-62DA8E2CC7F0}" type="slidenum">
              <a:rPr lang="tr-TR" smtClean="0"/>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wedg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4" name="3 Resim" descr="img002.jpg"/>
          <p:cNvPicPr>
            <a:picLocks noChangeAspect="1"/>
          </p:cNvPicPr>
          <p:nvPr/>
        </p:nvPicPr>
        <p:blipFill>
          <a:blip r:embed="rId2" cstate="print"/>
          <a:stretch>
            <a:fillRect/>
          </a:stretch>
        </p:blipFill>
        <p:spPr>
          <a:xfrm>
            <a:off x="1403648" y="548680"/>
            <a:ext cx="5904656" cy="56257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11.jpg"/>
          <p:cNvPicPr>
            <a:picLocks noGrp="1" noChangeAspect="1"/>
          </p:cNvPicPr>
          <p:nvPr>
            <p:ph idx="1"/>
          </p:nvPr>
        </p:nvPicPr>
        <p:blipFill>
          <a:blip r:embed="rId2" cstate="print"/>
          <a:stretch>
            <a:fillRect/>
          </a:stretch>
        </p:blipFill>
        <p:spPr>
          <a:xfrm>
            <a:off x="1331640" y="404664"/>
            <a:ext cx="6003340" cy="6080125"/>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12.jpg"/>
          <p:cNvPicPr>
            <a:picLocks noGrp="1" noChangeAspect="1"/>
          </p:cNvPicPr>
          <p:nvPr>
            <p:ph idx="1"/>
          </p:nvPr>
        </p:nvPicPr>
        <p:blipFill>
          <a:blip r:embed="rId2" cstate="print"/>
          <a:stretch>
            <a:fillRect/>
          </a:stretch>
        </p:blipFill>
        <p:spPr>
          <a:xfrm>
            <a:off x="1331640" y="260648"/>
            <a:ext cx="6366151" cy="5832648"/>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13.jpg"/>
          <p:cNvPicPr>
            <a:picLocks noGrp="1" noChangeAspect="1"/>
          </p:cNvPicPr>
          <p:nvPr>
            <p:ph idx="1"/>
          </p:nvPr>
        </p:nvPicPr>
        <p:blipFill>
          <a:blip r:embed="rId2" cstate="print"/>
          <a:stretch>
            <a:fillRect/>
          </a:stretch>
        </p:blipFill>
        <p:spPr>
          <a:xfrm>
            <a:off x="1475656" y="260648"/>
            <a:ext cx="6120680" cy="6597352"/>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5" name="4 Metin kutusu"/>
          <p:cNvSpPr txBox="1"/>
          <p:nvPr/>
        </p:nvSpPr>
        <p:spPr>
          <a:xfrm>
            <a:off x="6084168" y="980728"/>
            <a:ext cx="2736304" cy="4801314"/>
          </a:xfrm>
          <a:prstGeom prst="rect">
            <a:avLst/>
          </a:prstGeom>
          <a:noFill/>
        </p:spPr>
        <p:txBody>
          <a:bodyPr wrap="square" rtlCol="0">
            <a:spAutoFit/>
          </a:bodyPr>
          <a:lstStyle/>
          <a:p>
            <a:r>
              <a:rPr lang="tr-TR" dirty="0" smtClean="0"/>
              <a:t>Evsel atıkları, yani yemek artıklarını kumbaralara değil, çöpe atmalısınız. Çünkü ambalajlarla karışan evsel atıklar, ambalajların geri dönüştürme işlemini zorlaştırır. Ambalaj atıklarını da ambalaj atığı kumbaralarına ayrı ayrı atmalısınız. Camdan olanları ayrı, metal olanları ayrı, kağıt ve kartondan yapılmışları ayrı, plastik atıkları ayrı bir yerde toplamalısınız.</a:t>
            </a:r>
            <a:endParaRPr lang="tr-TR" dirty="0"/>
          </a:p>
        </p:txBody>
      </p:sp>
      <p:pic>
        <p:nvPicPr>
          <p:cNvPr id="7" name="6 İçerik Yer Tutucusu" descr="img014.jpg"/>
          <p:cNvPicPr>
            <a:picLocks noGrp="1" noChangeAspect="1"/>
          </p:cNvPicPr>
          <p:nvPr>
            <p:ph idx="1"/>
          </p:nvPr>
        </p:nvPicPr>
        <p:blipFill>
          <a:blip r:embed="rId2" cstate="print"/>
          <a:stretch>
            <a:fillRect/>
          </a:stretch>
        </p:blipFill>
        <p:spPr>
          <a:xfrm>
            <a:off x="251520" y="260648"/>
            <a:ext cx="5760640" cy="6160684"/>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15.jpg"/>
          <p:cNvPicPr>
            <a:picLocks noGrp="1" noChangeAspect="1"/>
          </p:cNvPicPr>
          <p:nvPr>
            <p:ph idx="1"/>
          </p:nvPr>
        </p:nvPicPr>
        <p:blipFill>
          <a:blip r:embed="rId2" cstate="print"/>
          <a:stretch>
            <a:fillRect/>
          </a:stretch>
        </p:blipFill>
        <p:spPr>
          <a:xfrm>
            <a:off x="1259632" y="0"/>
            <a:ext cx="6768752" cy="666936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img016.jpg"/>
          <p:cNvPicPr>
            <a:picLocks noGrp="1" noChangeAspect="1"/>
          </p:cNvPicPr>
          <p:nvPr>
            <p:ph idx="1"/>
          </p:nvPr>
        </p:nvPicPr>
        <p:blipFill>
          <a:blip r:embed="rId2" cstate="print"/>
          <a:stretch>
            <a:fillRect/>
          </a:stretch>
        </p:blipFill>
        <p:spPr>
          <a:xfrm>
            <a:off x="1043608" y="188640"/>
            <a:ext cx="6696744" cy="6453732"/>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17.jpg"/>
          <p:cNvPicPr>
            <a:picLocks noGrp="1" noChangeAspect="1"/>
          </p:cNvPicPr>
          <p:nvPr>
            <p:ph idx="1"/>
          </p:nvPr>
        </p:nvPicPr>
        <p:blipFill>
          <a:blip r:embed="rId2" cstate="print"/>
          <a:stretch>
            <a:fillRect/>
          </a:stretch>
        </p:blipFill>
        <p:spPr>
          <a:xfrm>
            <a:off x="1115616" y="0"/>
            <a:ext cx="6840760" cy="6597352"/>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18.jpg"/>
          <p:cNvPicPr>
            <a:picLocks noGrp="1" noChangeAspect="1"/>
          </p:cNvPicPr>
          <p:nvPr>
            <p:ph idx="1"/>
          </p:nvPr>
        </p:nvPicPr>
        <p:blipFill>
          <a:blip r:embed="rId2" cstate="print"/>
          <a:stretch>
            <a:fillRect/>
          </a:stretch>
        </p:blipFill>
        <p:spPr>
          <a:xfrm>
            <a:off x="1403648" y="188640"/>
            <a:ext cx="6696744" cy="666936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19.jpg"/>
          <p:cNvPicPr>
            <a:picLocks noGrp="1" noChangeAspect="1"/>
          </p:cNvPicPr>
          <p:nvPr>
            <p:ph idx="1"/>
          </p:nvPr>
        </p:nvPicPr>
        <p:blipFill>
          <a:blip r:embed="rId2" cstate="print"/>
          <a:stretch>
            <a:fillRect/>
          </a:stretch>
        </p:blipFill>
        <p:spPr>
          <a:xfrm>
            <a:off x="1115616" y="0"/>
            <a:ext cx="6912768" cy="685800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21.jpg"/>
          <p:cNvPicPr>
            <a:picLocks noGrp="1" noChangeAspect="1"/>
          </p:cNvPicPr>
          <p:nvPr>
            <p:ph idx="1"/>
          </p:nvPr>
        </p:nvPicPr>
        <p:blipFill>
          <a:blip r:embed="rId2" cstate="print"/>
          <a:stretch>
            <a:fillRect/>
          </a:stretch>
        </p:blipFill>
        <p:spPr>
          <a:xfrm>
            <a:off x="1331640" y="125868"/>
            <a:ext cx="6912768" cy="6732132"/>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ÇEVKİ.jpg"/>
          <p:cNvPicPr>
            <a:picLocks noGrp="1" noChangeAspect="1"/>
          </p:cNvPicPr>
          <p:nvPr>
            <p:ph idx="1"/>
          </p:nvPr>
        </p:nvPicPr>
        <p:blipFill>
          <a:blip r:embed="rId2" cstate="print"/>
          <a:stretch>
            <a:fillRect/>
          </a:stretch>
        </p:blipFill>
        <p:spPr>
          <a:xfrm>
            <a:off x="539552" y="1412776"/>
            <a:ext cx="7743349" cy="46805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22.jpg"/>
          <p:cNvPicPr>
            <a:picLocks noGrp="1" noChangeAspect="1"/>
          </p:cNvPicPr>
          <p:nvPr>
            <p:ph idx="1"/>
          </p:nvPr>
        </p:nvPicPr>
        <p:blipFill>
          <a:blip r:embed="rId2" cstate="print"/>
          <a:stretch>
            <a:fillRect/>
          </a:stretch>
        </p:blipFill>
        <p:spPr>
          <a:xfrm>
            <a:off x="1115616" y="0"/>
            <a:ext cx="6336704" cy="685800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23.jpg"/>
          <p:cNvPicPr>
            <a:picLocks noGrp="1" noChangeAspect="1"/>
          </p:cNvPicPr>
          <p:nvPr>
            <p:ph idx="1"/>
          </p:nvPr>
        </p:nvPicPr>
        <p:blipFill>
          <a:blip r:embed="rId2" cstate="print"/>
          <a:stretch>
            <a:fillRect/>
          </a:stretch>
        </p:blipFill>
        <p:spPr>
          <a:xfrm>
            <a:off x="1403648" y="0"/>
            <a:ext cx="6336704" cy="666936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24.jpg"/>
          <p:cNvPicPr>
            <a:picLocks noGrp="1" noChangeAspect="1"/>
          </p:cNvPicPr>
          <p:nvPr>
            <p:ph idx="1"/>
          </p:nvPr>
        </p:nvPicPr>
        <p:blipFill>
          <a:blip r:embed="rId2" cstate="print"/>
          <a:stretch>
            <a:fillRect/>
          </a:stretch>
        </p:blipFill>
        <p:spPr>
          <a:xfrm>
            <a:off x="1115616" y="173530"/>
            <a:ext cx="7056784" cy="6423822"/>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img025.jpg"/>
          <p:cNvPicPr>
            <a:picLocks noGrp="1" noChangeAspect="1"/>
          </p:cNvPicPr>
          <p:nvPr>
            <p:ph idx="1"/>
          </p:nvPr>
        </p:nvPicPr>
        <p:blipFill>
          <a:blip r:embed="rId2" cstate="print"/>
          <a:stretch>
            <a:fillRect/>
          </a:stretch>
        </p:blipFill>
        <p:spPr>
          <a:xfrm>
            <a:off x="827584" y="332656"/>
            <a:ext cx="7848872" cy="6192688"/>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Resim" descr="img026.jpg"/>
          <p:cNvPicPr>
            <a:picLocks noChangeAspect="1"/>
          </p:cNvPicPr>
          <p:nvPr/>
        </p:nvPicPr>
        <p:blipFill>
          <a:blip r:embed="rId2" cstate="print"/>
          <a:stretch>
            <a:fillRect/>
          </a:stretch>
        </p:blipFill>
        <p:spPr>
          <a:xfrm>
            <a:off x="827584" y="332656"/>
            <a:ext cx="7488832" cy="6336704"/>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27.jpg"/>
          <p:cNvPicPr>
            <a:picLocks noGrp="1" noChangeAspect="1"/>
          </p:cNvPicPr>
          <p:nvPr>
            <p:ph idx="1"/>
          </p:nvPr>
        </p:nvPicPr>
        <p:blipFill>
          <a:blip r:embed="rId2" cstate="print"/>
          <a:stretch>
            <a:fillRect/>
          </a:stretch>
        </p:blipFill>
        <p:spPr>
          <a:xfrm>
            <a:off x="1403648" y="0"/>
            <a:ext cx="6624736" cy="6727772"/>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U.jpg"/>
          <p:cNvPicPr>
            <a:picLocks noGrp="1" noChangeAspect="1"/>
          </p:cNvPicPr>
          <p:nvPr>
            <p:ph idx="1"/>
          </p:nvPr>
        </p:nvPicPr>
        <p:blipFill>
          <a:blip r:embed="rId2" cstate="print"/>
          <a:stretch>
            <a:fillRect/>
          </a:stretch>
        </p:blipFill>
        <p:spPr>
          <a:xfrm>
            <a:off x="611560" y="1628800"/>
            <a:ext cx="7992888" cy="396044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TOPRAK.jpg"/>
          <p:cNvPicPr>
            <a:picLocks noGrp="1" noChangeAspect="1"/>
          </p:cNvPicPr>
          <p:nvPr>
            <p:ph idx="1"/>
          </p:nvPr>
        </p:nvPicPr>
        <p:blipFill>
          <a:blip r:embed="rId2" cstate="print"/>
          <a:stretch>
            <a:fillRect/>
          </a:stretch>
        </p:blipFill>
        <p:spPr>
          <a:xfrm>
            <a:off x="539552" y="1844824"/>
            <a:ext cx="7992888" cy="388843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04.jpg"/>
          <p:cNvPicPr>
            <a:picLocks noGrp="1" noChangeAspect="1"/>
          </p:cNvPicPr>
          <p:nvPr>
            <p:ph idx="1"/>
          </p:nvPr>
        </p:nvPicPr>
        <p:blipFill>
          <a:blip r:embed="rId2" cstate="print"/>
          <a:stretch>
            <a:fillRect/>
          </a:stretch>
        </p:blipFill>
        <p:spPr>
          <a:xfrm>
            <a:off x="1043608" y="0"/>
            <a:ext cx="6624736" cy="6858000"/>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05.jpg"/>
          <p:cNvPicPr>
            <a:picLocks noGrp="1" noChangeAspect="1"/>
          </p:cNvPicPr>
          <p:nvPr>
            <p:ph idx="1"/>
          </p:nvPr>
        </p:nvPicPr>
        <p:blipFill>
          <a:blip r:embed="rId2" cstate="print"/>
          <a:stretch>
            <a:fillRect/>
          </a:stretch>
        </p:blipFill>
        <p:spPr>
          <a:xfrm>
            <a:off x="1259632" y="188640"/>
            <a:ext cx="6264696" cy="6414999"/>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07.jpg"/>
          <p:cNvPicPr>
            <a:picLocks noGrp="1" noChangeAspect="1"/>
          </p:cNvPicPr>
          <p:nvPr>
            <p:ph idx="1"/>
          </p:nvPr>
        </p:nvPicPr>
        <p:blipFill>
          <a:blip r:embed="rId2" cstate="print"/>
          <a:stretch>
            <a:fillRect/>
          </a:stretch>
        </p:blipFill>
        <p:spPr>
          <a:xfrm>
            <a:off x="1331640" y="260648"/>
            <a:ext cx="6480720" cy="6306091"/>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09.jpg"/>
          <p:cNvPicPr>
            <a:picLocks noGrp="1" noChangeAspect="1"/>
          </p:cNvPicPr>
          <p:nvPr>
            <p:ph idx="1"/>
          </p:nvPr>
        </p:nvPicPr>
        <p:blipFill>
          <a:blip r:embed="rId2" cstate="print"/>
          <a:stretch>
            <a:fillRect/>
          </a:stretch>
        </p:blipFill>
        <p:spPr>
          <a:xfrm>
            <a:off x="1763688" y="332656"/>
            <a:ext cx="6264696" cy="6192688"/>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mg010.jpg"/>
          <p:cNvPicPr>
            <a:picLocks noGrp="1" noChangeAspect="1"/>
          </p:cNvPicPr>
          <p:nvPr>
            <p:ph idx="1"/>
          </p:nvPr>
        </p:nvPicPr>
        <p:blipFill>
          <a:blip r:embed="rId2" cstate="print"/>
          <a:stretch>
            <a:fillRect/>
          </a:stretch>
        </p:blipFill>
        <p:spPr>
          <a:xfrm>
            <a:off x="1403648" y="188640"/>
            <a:ext cx="6192688" cy="6048672"/>
          </a:xfrm>
          <a:prstGeom prst="rect">
            <a:avLst/>
          </a:prstGeom>
          <a:ln>
            <a:noFill/>
          </a:ln>
          <a:effectLst>
            <a:softEdge rad="112500"/>
          </a:effectLst>
        </p:spPr>
      </p:pic>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86</TotalTime>
  <Words>55</Words>
  <Application>Microsoft Office PowerPoint</Application>
  <PresentationFormat>Ekran Gösterisi (4:3)</PresentationFormat>
  <Paragraphs>1</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Gezinti</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Okul</dc:creator>
  <cp:lastModifiedBy>Okul</cp:lastModifiedBy>
  <cp:revision>8</cp:revision>
  <dcterms:created xsi:type="dcterms:W3CDTF">2014-04-09T10:04:08Z</dcterms:created>
  <dcterms:modified xsi:type="dcterms:W3CDTF">2014-04-09T11:30:27Z</dcterms:modified>
</cp:coreProperties>
</file>