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kap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129"/>
            <a:ext cx="9144000" cy="68437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20471" cy="6858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66936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3999" cy="666936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66936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66936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Ekran Gösterisi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Neslihan GÜLTEKİN</dc:creator>
  <cp:lastModifiedBy>Neslihan GÜLTEKİN</cp:lastModifiedBy>
  <cp:revision>1</cp:revision>
  <dcterms:created xsi:type="dcterms:W3CDTF">2011-11-21T19:51:10Z</dcterms:created>
  <dcterms:modified xsi:type="dcterms:W3CDTF">2011-11-21T19:57:38Z</dcterms:modified>
</cp:coreProperties>
</file>