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0" r:id="rId4"/>
    <p:sldId id="259" r:id="rId5"/>
    <p:sldId id="262" r:id="rId6"/>
    <p:sldId id="264" r:id="rId7"/>
    <p:sldId id="258" r:id="rId8"/>
    <p:sldId id="263" r:id="rId9"/>
    <p:sldId id="257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12.12.2011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403648" y="404664"/>
            <a:ext cx="58326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chemeClr val="bg1"/>
                </a:solidFill>
                <a:latin typeface="Algerian" pitchFamily="82" charset="0"/>
              </a:rPr>
              <a:t>AĞAÇLAR</a:t>
            </a:r>
            <a:endParaRPr lang="tr-TR" sz="5000" b="1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83568" y="1916832"/>
            <a:ext cx="7776864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AİLE KATILIMI PROJE ÇALIŞMASI</a:t>
            </a:r>
          </a:p>
          <a:p>
            <a:pPr algn="ctr"/>
            <a:endParaRPr lang="tr-TR" sz="2500" b="1" dirty="0" smtClean="0">
              <a:solidFill>
                <a:schemeClr val="bg1"/>
              </a:solidFill>
            </a:endParaRPr>
          </a:p>
          <a:p>
            <a:pPr algn="ctr"/>
            <a:endParaRPr lang="tr-TR" sz="25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BENİM BABAM ……… AĞACIDIR.</a:t>
            </a:r>
          </a:p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BEN ONUN …. SEVERİMM</a:t>
            </a:r>
          </a:p>
          <a:p>
            <a:pPr algn="ctr"/>
            <a:endParaRPr lang="tr-TR" sz="2500" b="1" dirty="0" smtClean="0">
              <a:solidFill>
                <a:schemeClr val="bg1"/>
              </a:solidFill>
            </a:endParaRPr>
          </a:p>
          <a:p>
            <a:pPr algn="ctr"/>
            <a:endParaRPr lang="tr-TR" sz="2500" b="1" dirty="0" smtClean="0">
              <a:solidFill>
                <a:schemeClr val="bg1"/>
              </a:solidFill>
            </a:endParaRPr>
          </a:p>
          <a:p>
            <a:endParaRPr lang="tr-TR" sz="25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2011-2012 RECAİZADE EKREM İLKÖĞRETİM OKULU ANASINIFI  A ŞUBESİ</a:t>
            </a:r>
          </a:p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TUĞBA DURAK DEMİRHAN</a:t>
            </a:r>
            <a:endParaRPr lang="tr-TR" sz="25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terial-stores.com/wp-content/uploads/2011/08/O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836712"/>
            <a:ext cx="5553809" cy="4176464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1979712" y="332656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MEŞE AĞACI</a:t>
            </a:r>
            <a:endParaRPr lang="tr-TR" sz="3000" b="1" dirty="0">
              <a:solidFill>
                <a:schemeClr val="bg1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95536" y="5229200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</a:rPr>
              <a:t>YAZ KIŞ YAPRAKLARINI DÖKMEYEN, KOCAMAN BİR AĞAÇTIR. PALAMUT  ADINDA MEYVESİNİ SİNCAPLAR ÇOK SEVER. ÇOK DAYANIKLIDIR,GÜÇLÜKLER ONU YENEMEZ.</a:t>
            </a:r>
            <a:endParaRPr lang="tr-TR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ifaliotlar.net/wp-content/uploads/2008/10/cam_agaci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196752"/>
            <a:ext cx="3209925" cy="428625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1979712" y="332656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ÇAM AĞACI</a:t>
            </a:r>
            <a:endParaRPr lang="tr-TR" sz="3000" b="1" dirty="0">
              <a:solidFill>
                <a:schemeClr val="bg1"/>
              </a:solidFill>
            </a:endParaRPr>
          </a:p>
        </p:txBody>
      </p:sp>
      <p:pic>
        <p:nvPicPr>
          <p:cNvPr id="2052" name="Picture 4" descr="http://www.world869.com/images/UrunResimleri/Buyuk/1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340768"/>
            <a:ext cx="3929393" cy="2943622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67544" y="5589240"/>
            <a:ext cx="813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</a:rPr>
              <a:t>ÇAM AĞACI DA YAZ KIŞ YAPRAKLARINI DÖKMEZ, İĞNE YAPRAKLIDIR VE FISTIKLARINI KOZALAKLARIN  İÇİNDE SAKLARLAR. ÇOK EĞLENCELİDİR.</a:t>
            </a:r>
            <a:endParaRPr lang="tr-TR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979712" y="332656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ÇINAR AĞACI</a:t>
            </a:r>
            <a:endParaRPr lang="tr-TR" sz="30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://www.mobilyaatolyesi.com/Resimler/Orjinal/2010851334279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124744"/>
            <a:ext cx="5467350" cy="3381375"/>
          </a:xfrm>
          <a:prstGeom prst="rect">
            <a:avLst/>
          </a:prstGeom>
          <a:noFill/>
        </p:spPr>
      </p:pic>
      <p:pic>
        <p:nvPicPr>
          <p:cNvPr id="3076" name="Picture 4" descr="http://img1.loadtr.com/b-373742-%C3%A7%C4%B1nar_a%C4%9Fac%C4%B1_dal%C4%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2381250" cy="2857500"/>
          </a:xfrm>
          <a:prstGeom prst="rect">
            <a:avLst/>
          </a:prstGeom>
          <a:noFill/>
        </p:spPr>
      </p:pic>
      <p:pic>
        <p:nvPicPr>
          <p:cNvPr id="3078" name="Picture 6" descr="http://t1.gstatic.com/images?q=tbn:ANd9GcQQJi2ea4E7DwxwN92LffCAX2OGQ5y0qXKdiyuz-gUuL-2JsvIZ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653136"/>
            <a:ext cx="2466975" cy="1847851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3347864" y="4941168"/>
            <a:ext cx="54006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ÇOK UZUN YILLAR YAŞAR</a:t>
            </a:r>
          </a:p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DAYANIKLI VE </a:t>
            </a:r>
            <a:r>
              <a:rPr lang="tr-TR" sz="2500" b="1" dirty="0" smtClean="0">
                <a:solidFill>
                  <a:schemeClr val="bg1"/>
                </a:solidFill>
              </a:rPr>
              <a:t>SAĞLIKLIDIR</a:t>
            </a:r>
            <a:r>
              <a:rPr lang="tr-TR" sz="2500" b="1" dirty="0" smtClean="0">
                <a:solidFill>
                  <a:schemeClr val="bg1"/>
                </a:solidFill>
              </a:rPr>
              <a:t>, </a:t>
            </a:r>
            <a:r>
              <a:rPr lang="tr-TR" sz="2500" b="1" dirty="0" smtClean="0">
                <a:solidFill>
                  <a:schemeClr val="bg1"/>
                </a:solidFill>
              </a:rPr>
              <a:t>GÖLGESİYLE HERKESİ </a:t>
            </a:r>
            <a:r>
              <a:rPr lang="tr-TR" sz="2500" b="1" dirty="0" smtClean="0">
                <a:solidFill>
                  <a:schemeClr val="bg1"/>
                </a:solidFill>
              </a:rPr>
              <a:t>KORUR </a:t>
            </a:r>
            <a:endParaRPr lang="tr-TR" sz="25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979712" y="332656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CEVİZ AĞACI</a:t>
            </a:r>
            <a:endParaRPr lang="tr-TR" sz="3000" b="1" dirty="0">
              <a:solidFill>
                <a:schemeClr val="bg1"/>
              </a:solidFill>
            </a:endParaRPr>
          </a:p>
        </p:txBody>
      </p:sp>
      <p:pic>
        <p:nvPicPr>
          <p:cNvPr id="19458" name="Picture 2" descr="http://t2.gstatic.com/images?q=tbn:ANd9GcTG0i23BZi0dXE8VC0mx6YxkLQAkS8n4IitBcugrxh5jFaxi5RRh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196752"/>
            <a:ext cx="2219325" cy="2066925"/>
          </a:xfrm>
          <a:prstGeom prst="rect">
            <a:avLst/>
          </a:prstGeom>
          <a:noFill/>
        </p:spPr>
      </p:pic>
      <p:pic>
        <p:nvPicPr>
          <p:cNvPr id="19460" name="Picture 4" descr="http://t2.gstatic.com/images?q=tbn:ANd9GcTgzE2x50AB9S0PB6OV1vCZBjkx1rcYMrBN7ptCnv0k-QOLEHE2n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5948" y="4437112"/>
            <a:ext cx="3138052" cy="2088232"/>
          </a:xfrm>
          <a:prstGeom prst="rect">
            <a:avLst/>
          </a:prstGeom>
          <a:noFill/>
        </p:spPr>
      </p:pic>
      <p:pic>
        <p:nvPicPr>
          <p:cNvPr id="19462" name="Picture 6" descr="http://t0.gstatic.com/images?q=tbn:ANd9GcT9Q4gRA6XE5i3WdhdPVGr3AikB5jGqFJ2063TPGIMeHcAYPq7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124744"/>
            <a:ext cx="3528392" cy="4159072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323528" y="5517232"/>
            <a:ext cx="4968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</a:rPr>
              <a:t>ÇOCUKLAR İÇİN ÇOK FAYDALI ZEKAYI GELİŞTİREN </a:t>
            </a:r>
            <a:r>
              <a:rPr lang="tr-TR" sz="2000" b="1" dirty="0" smtClean="0">
                <a:solidFill>
                  <a:schemeClr val="bg1"/>
                </a:solidFill>
              </a:rPr>
              <a:t>CEVİZLERİ </a:t>
            </a:r>
            <a:r>
              <a:rPr lang="tr-TR" sz="2000" b="1" dirty="0" smtClean="0">
                <a:solidFill>
                  <a:schemeClr val="bg1"/>
                </a:solidFill>
              </a:rPr>
              <a:t>O VERİR. KENDİSİ DE ÇOK AKILLIDIR.</a:t>
            </a:r>
            <a:endParaRPr lang="tr-TR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979712" y="332656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FINDIK AĞACI</a:t>
            </a:r>
            <a:endParaRPr lang="tr-TR" sz="3000" b="1" dirty="0">
              <a:solidFill>
                <a:schemeClr val="bg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23528" y="5517232"/>
            <a:ext cx="8424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</a:rPr>
              <a:t>SİZ ONU ÇOK İYİ TANIRSINIZ. UFAK TEFEK GÖRÜNÜR AMA BERKETLİDİR.  FAYDALARI SAYMAKLA BİTMEZ. KABUĞU SERTTİR AMA İÇİNE ULAŞIRSAN ÇOK  SEVERSİN.</a:t>
            </a:r>
            <a:endParaRPr lang="tr-TR" sz="2000" b="1" dirty="0">
              <a:solidFill>
                <a:schemeClr val="bg1"/>
              </a:solidFill>
            </a:endParaRPr>
          </a:p>
        </p:txBody>
      </p:sp>
      <p:pic>
        <p:nvPicPr>
          <p:cNvPr id="21506" name="Picture 2" descr="http://t0.gstatic.com/images?q=tbn:ANd9GcSLLtnIMq-DgDMOc-I6OuD5lcF7zwEd7nC0NIrysdWKAJd5DqQ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2520280" cy="1764196"/>
          </a:xfrm>
          <a:prstGeom prst="rect">
            <a:avLst/>
          </a:prstGeom>
          <a:noFill/>
        </p:spPr>
      </p:pic>
      <p:pic>
        <p:nvPicPr>
          <p:cNvPr id="21508" name="Picture 4" descr="http://t3.gstatic.com/images?q=tbn:ANd9GcTpiL-nlf8WbbhgviB1D3jMWmGGnGhFWlgv6HjoMinhjQrWH6V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980728"/>
            <a:ext cx="2152650" cy="2124075"/>
          </a:xfrm>
          <a:prstGeom prst="rect">
            <a:avLst/>
          </a:prstGeom>
          <a:noFill/>
        </p:spPr>
      </p:pic>
      <p:pic>
        <p:nvPicPr>
          <p:cNvPr id="21510" name="Picture 6" descr="http://t2.gstatic.com/images?q=tbn:ANd9GcTxohL32WVszgqP8jzgqj3IBHVCTX-rJJ62aJUcWaVvfpdXQoRn_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852936"/>
            <a:ext cx="3312368" cy="25719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979712" y="332656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MEYVELİ AĞAÇLAR</a:t>
            </a:r>
            <a:endParaRPr lang="tr-TR" sz="3000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http://t3.gstatic.com/images?q=tbn:ANd9GcSd85ENA-i51m3GZxiirh4gmTH74g0rdmSBVrQsAdmSh_I2Ta6U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149080"/>
            <a:ext cx="2476500" cy="1847851"/>
          </a:xfrm>
          <a:prstGeom prst="rect">
            <a:avLst/>
          </a:prstGeom>
          <a:noFill/>
        </p:spPr>
      </p:pic>
      <p:pic>
        <p:nvPicPr>
          <p:cNvPr id="4100" name="Picture 4" descr="http://t2.gstatic.com/images?q=tbn:ANd9GcTjqdSYaHYd7n4KKtj_Gbj7PKF6iqmUEiYR6xOsBMfb0be9V6K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00808"/>
            <a:ext cx="2466975" cy="1847851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0" y="1052736"/>
            <a:ext cx="2483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ELMA</a:t>
            </a:r>
            <a:endParaRPr lang="tr-TR" sz="3000" b="1" dirty="0">
              <a:solidFill>
                <a:schemeClr val="bg1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131840" y="1124744"/>
            <a:ext cx="2483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ERİK</a:t>
            </a:r>
            <a:endParaRPr lang="tr-TR" sz="3000" b="1" dirty="0">
              <a:solidFill>
                <a:schemeClr val="bg1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084168" y="1196752"/>
            <a:ext cx="2483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KİRAZ</a:t>
            </a:r>
            <a:endParaRPr lang="tr-TR" sz="3000" b="1" dirty="0">
              <a:solidFill>
                <a:schemeClr val="bg1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467544" y="6021288"/>
            <a:ext cx="8676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</a:rPr>
              <a:t>BUAĞAÇLAR BİZİ BESLEYEN, LEZZETLİ MEYVELERİYLE BİZİ </a:t>
            </a:r>
          </a:p>
          <a:p>
            <a:pPr algn="ctr"/>
            <a:r>
              <a:rPr lang="tr-TR" sz="2000" b="1" dirty="0" smtClean="0">
                <a:solidFill>
                  <a:schemeClr val="bg1"/>
                </a:solidFill>
              </a:rPr>
              <a:t>BÜYÜTÜR.  RENGARENKTİR, YAKIŞIKLIDIR,  ŞEFKATLİDİR.</a:t>
            </a:r>
            <a:endParaRPr lang="tr-TR" sz="2000" b="1" dirty="0">
              <a:solidFill>
                <a:schemeClr val="bg1"/>
              </a:solidFill>
            </a:endParaRPr>
          </a:p>
        </p:txBody>
      </p:sp>
      <p:pic>
        <p:nvPicPr>
          <p:cNvPr id="4102" name="Picture 6" descr="http://t1.gstatic.com/images?q=tbn:ANd9GcT7Bdhn3nU_5bbw7vc60GLlrlSDb30vxVwFNVlgJdICHqZRgLtPt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772816"/>
            <a:ext cx="2476500" cy="1847851"/>
          </a:xfrm>
          <a:prstGeom prst="rect">
            <a:avLst/>
          </a:prstGeom>
          <a:noFill/>
        </p:spPr>
      </p:pic>
      <p:pic>
        <p:nvPicPr>
          <p:cNvPr id="4104" name="Picture 8" descr="http://t0.gstatic.com/images?q=tbn:ANd9GcT_EnO-VpHOzzxD5TmVm_ogogyQdMPevh-q6dfuKtBdpaC83FO4K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077072"/>
            <a:ext cx="2466975" cy="1847851"/>
          </a:xfrm>
          <a:prstGeom prst="rect">
            <a:avLst/>
          </a:prstGeom>
          <a:noFill/>
        </p:spPr>
      </p:pic>
      <p:pic>
        <p:nvPicPr>
          <p:cNvPr id="4106" name="Picture 10" descr="http://t0.gstatic.com/images?q=tbn:ANd9GcQCSjpP7okDSiWen7cSB_mVwe9xTmb_dea2b8SxFth5zaIxJJhx5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1772817"/>
            <a:ext cx="2066925" cy="1872208"/>
          </a:xfrm>
          <a:prstGeom prst="rect">
            <a:avLst/>
          </a:prstGeom>
          <a:noFill/>
        </p:spPr>
      </p:pic>
      <p:pic>
        <p:nvPicPr>
          <p:cNvPr id="4108" name="Picture 12" descr="http://t3.gstatic.com/images?q=tbn:ANd9GcTL_Z6hxQ1xWJdKZfK8UhzcybPO1Jjb1UejpMTrY04h-14VkP7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3789040"/>
            <a:ext cx="1728192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979712" y="332656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MEYVELİ AĞAÇLAR</a:t>
            </a:r>
            <a:endParaRPr lang="tr-TR" sz="3000" b="1" dirty="0">
              <a:solidFill>
                <a:schemeClr val="bg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0" y="1052736"/>
            <a:ext cx="2483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AYVA</a:t>
            </a:r>
            <a:endParaRPr lang="tr-TR" sz="3000" b="1" dirty="0">
              <a:solidFill>
                <a:schemeClr val="bg1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131840" y="1124744"/>
            <a:ext cx="2483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NAR</a:t>
            </a:r>
            <a:endParaRPr lang="tr-TR" sz="3000" b="1" dirty="0">
              <a:solidFill>
                <a:schemeClr val="bg1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084168" y="1196752"/>
            <a:ext cx="2483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chemeClr val="bg1"/>
                </a:solidFill>
              </a:rPr>
              <a:t>HURMA</a:t>
            </a:r>
            <a:endParaRPr lang="tr-TR" sz="3000" b="1" dirty="0">
              <a:solidFill>
                <a:schemeClr val="bg1"/>
              </a:solidFill>
            </a:endParaRPr>
          </a:p>
        </p:txBody>
      </p:sp>
      <p:pic>
        <p:nvPicPr>
          <p:cNvPr id="20482" name="Picture 2" descr="http://t3.gstatic.com/images?q=tbn:ANd9GcQrvfJM5g35OhqmcwD_EiOo3UMbaKtZgSLT61DAon0LbLItyL7LY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2286000" cy="1962150"/>
          </a:xfrm>
          <a:prstGeom prst="rect">
            <a:avLst/>
          </a:prstGeom>
          <a:noFill/>
        </p:spPr>
      </p:pic>
      <p:pic>
        <p:nvPicPr>
          <p:cNvPr id="20484" name="Picture 4" descr="http://t2.gstatic.com/images?q=tbn:ANd9GcRvuK9q9R_TNjYHmZJobaIc6KgABNgSpSsLXr7o78-LZYPGxL5fk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581128"/>
            <a:ext cx="2466975" cy="1847851"/>
          </a:xfrm>
          <a:prstGeom prst="rect">
            <a:avLst/>
          </a:prstGeom>
          <a:noFill/>
        </p:spPr>
      </p:pic>
      <p:pic>
        <p:nvPicPr>
          <p:cNvPr id="20486" name="Picture 6" descr="http://t2.gstatic.com/images?q=tbn:ANd9GcScTBiYI159fF_RqggeB0b7P6XgZrgi-bfXTys_mmCsCa0_eSu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4509120"/>
            <a:ext cx="2466975" cy="1847851"/>
          </a:xfrm>
          <a:prstGeom prst="rect">
            <a:avLst/>
          </a:prstGeom>
          <a:noFill/>
        </p:spPr>
      </p:pic>
      <p:pic>
        <p:nvPicPr>
          <p:cNvPr id="20488" name="Picture 8" descr="http://t1.gstatic.com/images?q=tbn:ANd9GcRdpuzEbDO2f2L3rI2dkR9qt5F7259tMQ9ZqUWFgpL09S6vAyiv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700808"/>
            <a:ext cx="2466975" cy="1847851"/>
          </a:xfrm>
          <a:prstGeom prst="rect">
            <a:avLst/>
          </a:prstGeom>
          <a:noFill/>
        </p:spPr>
      </p:pic>
      <p:pic>
        <p:nvPicPr>
          <p:cNvPr id="20490" name="Picture 10" descr="http://t2.gstatic.com/images?q=tbn:ANd9GcQVVDYiRedcTKNp1d4wkrhyxQjeJDIcX2xrLADp3lD0HsHsEGgKYgaztg8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1772816"/>
            <a:ext cx="2131230" cy="1584176"/>
          </a:xfrm>
          <a:prstGeom prst="rect">
            <a:avLst/>
          </a:prstGeom>
          <a:noFill/>
        </p:spPr>
      </p:pic>
      <p:pic>
        <p:nvPicPr>
          <p:cNvPr id="20492" name="Picture 12" descr="http://t3.gstatic.com/images?q=tbn:ANd9GcQ6EoTMyBqhryEk2ncFLvA9IYTqHpm1Uchg3utH49trZoU1-5_JKQ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4437112"/>
            <a:ext cx="2466975" cy="1847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.blogcu.com/uploads/hasret12378_agac%5b1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700808"/>
            <a:ext cx="4104456" cy="4139638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395536" y="0"/>
            <a:ext cx="8280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AĞAÇLAR İNSANLAR GİBİDİR. </a:t>
            </a:r>
          </a:p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HEPSİ AĞAÇTIR AMA </a:t>
            </a:r>
          </a:p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BİRBİRLERİNDEN ÇOK FARKLIDIR. </a:t>
            </a:r>
          </a:p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HEPSİNİN BAŞKA BİR ÖZELLİĞİ VARDIR.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763688" y="5996226"/>
            <a:ext cx="568863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AĞAÇLAR BABALAR GİBİDİR. </a:t>
            </a:r>
          </a:p>
          <a:p>
            <a:pPr algn="ctr"/>
            <a:r>
              <a:rPr lang="tr-TR" sz="2500" b="1" dirty="0" smtClean="0">
                <a:solidFill>
                  <a:schemeClr val="bg1"/>
                </a:solidFill>
              </a:rPr>
              <a:t>ALMADAN VERİR.</a:t>
            </a:r>
            <a:endParaRPr lang="tr-TR" sz="25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51</TotalTime>
  <Words>174</Words>
  <Application>Microsoft Office PowerPoint</Application>
  <PresentationFormat>Ekran Gösterisi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Güven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ZEYNEP</dc:creator>
  <cp:lastModifiedBy>ZEYNEP</cp:lastModifiedBy>
  <cp:revision>8</cp:revision>
  <dcterms:created xsi:type="dcterms:W3CDTF">2011-12-12T16:53:38Z</dcterms:created>
  <dcterms:modified xsi:type="dcterms:W3CDTF">2011-12-12T20:40:23Z</dcterms:modified>
</cp:coreProperties>
</file>