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8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06.12.2011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06.12.2011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06.12.2011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06.12.2011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06.12.2011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06.12.2011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06.12.2011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kapa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" name="5 İçerik Yer Tutucusu" descr="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Ekran Gösterisi (4:3)</PresentationFormat>
  <Paragraphs>0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Neslihan GÜLTEKİN</dc:creator>
  <cp:lastModifiedBy>Neslihan GÜLTEKİN</cp:lastModifiedBy>
  <cp:revision>1</cp:revision>
  <dcterms:created xsi:type="dcterms:W3CDTF">2011-12-06T21:08:44Z</dcterms:created>
  <dcterms:modified xsi:type="dcterms:W3CDTF">2011-12-06T21:41:13Z</dcterms:modified>
</cp:coreProperties>
</file>