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3" r:id="rId15"/>
    <p:sldId id="272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kap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Ekran Gösterisi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Neslihan GÜLTEKİN</dc:creator>
  <cp:lastModifiedBy>Neslihan GÜLTEKİN</cp:lastModifiedBy>
  <cp:revision>1</cp:revision>
  <dcterms:created xsi:type="dcterms:W3CDTF">2011-12-06T21:08:44Z</dcterms:created>
  <dcterms:modified xsi:type="dcterms:W3CDTF">2011-12-06T21:17:13Z</dcterms:modified>
</cp:coreProperties>
</file>