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rgbClr val="000000"/>
            </a:gs>
            <a:gs pos="0">
              <a:srgbClr val="0A128C"/>
            </a:gs>
            <a:gs pos="0">
              <a:srgbClr val="181CC7"/>
            </a:gs>
            <a:gs pos="0">
              <a:srgbClr val="7005D4"/>
            </a:gs>
            <a:gs pos="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11.12.2011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7.jpeg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Desktop\Resimler\asl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4015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\Desktop\Resimler\a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165" y="193615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User\Desktop\Resimler\ayı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960" y="193615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User\Desktop\Resimler\balin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875" y="164015"/>
            <a:ext cx="1919999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User\Desktop\Resimler\baykuş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57" y="1844824"/>
            <a:ext cx="1893255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User\Desktop\Resimler\domuz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159" y="1754824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Documents and Settings\User\Desktop\Resimler\eşek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960" y="1754824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Documents and Settings\User\Desktop\Resimler\fi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599" y="1754824"/>
            <a:ext cx="1969532" cy="14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Documents and Settings\User\Desktop\Resimler\fok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960" y="3429000"/>
            <a:ext cx="192247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Documents and Settings\User\Desktop\Resimler\güvercin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962" y="3429000"/>
            <a:ext cx="1919998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Documents and Settings\User\Desktop\Resimler\hindi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57" y="3429000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Documents and Settings\User\Desktop\Resimler\Horoz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207" y="3429000"/>
            <a:ext cx="1990958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Documents and Settings\User\Desktop\Resimler\inek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57192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Documents and Settings\User\Desktop\Resimler\jaguar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207" y="5157192"/>
            <a:ext cx="192247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Documents and Settings\User\Desktop\Resimler\kaplan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156799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Documents and Settings\User\Desktop\Resimler\karga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372" y="5116981"/>
            <a:ext cx="178218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78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Desktop\Resimler\kart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163937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User\Desktop\Resimler\ka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6632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User\Desktop\Resimler\keç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6632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User\Desktop\Resimler\ked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16632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Documents and Settings\User\Desktop\Resimler\koyu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5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Documents and Settings\User\Desktop\Resimler\köpek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69600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Documents and Settings\User\Desktop\Resimler\kurbağ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181" y="1792170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Documents and Settings\User\Desktop\Resimler\kurt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387" y="1802603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Documents and Settings\User\Desktop\Resimler\kuş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16205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Documents and Settings\User\Desktop\Resimler\maymun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416205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Documents and Settings\User\Desktop\Resimler\ördek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181" y="3416205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Documents and Settings\User\Desktop\Resimler\papağn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459" y="3405058"/>
            <a:ext cx="192247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Documents and Settings\User\Desktop\Resimler\tavuk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85184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Documents and Settings\User\Desktop\Resimler\yarasa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061" y="5002904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Documents and Settings\User\Desktop\Resimler\yunus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824" y="4994142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20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Ekran Gösterisi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Ofis Teması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cp:lastModifiedBy>MİCROSOFTPC</cp:lastModifiedBy>
  <cp:revision>2</cp:revision>
  <dcterms:modified xsi:type="dcterms:W3CDTF">2011-12-11T10:11:02Z</dcterms:modified>
</cp:coreProperties>
</file>