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14.11.2011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3.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5 İçerik Yer Tutucusu" descr="Adsı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70294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Ekran Gösterisi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Neslihan GÜLTEKİN</dc:creator>
  <cp:lastModifiedBy>Neslihan GÜLTEKİN</cp:lastModifiedBy>
  <cp:revision>1</cp:revision>
  <dcterms:created xsi:type="dcterms:W3CDTF">2011-11-14T21:21:07Z</dcterms:created>
  <dcterms:modified xsi:type="dcterms:W3CDTF">2011-11-14T21:30:18Z</dcterms:modified>
</cp:coreProperties>
</file>