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4" r:id="rId3"/>
    <p:sldId id="267" r:id="rId4"/>
    <p:sldId id="274" r:id="rId5"/>
    <p:sldId id="271" r:id="rId6"/>
    <p:sldId id="268" r:id="rId7"/>
    <p:sldId id="276" r:id="rId8"/>
    <p:sldId id="277" r:id="rId9"/>
    <p:sldId id="272" r:id="rId10"/>
    <p:sldId id="278" r:id="rId11"/>
    <p:sldId id="280" r:id="rId12"/>
    <p:sldId id="269" r:id="rId13"/>
    <p:sldId id="282" r:id="rId14"/>
    <p:sldId id="270" r:id="rId15"/>
    <p:sldId id="275" r:id="rId16"/>
    <p:sldId id="283" r:id="rId17"/>
    <p:sldId id="281" r:id="rId18"/>
    <p:sldId id="279" r:id="rId19"/>
    <p:sldId id="284" r:id="rId20"/>
    <p:sldId id="273" r:id="rId21"/>
    <p:sldId id="266" r:id="rId22"/>
    <p:sldId id="265" r:id="rId23"/>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82" autoAdjust="0"/>
    <p:restoredTop sz="95922" autoAdjust="0"/>
  </p:normalViewPr>
  <p:slideViewPr>
    <p:cSldViewPr>
      <p:cViewPr varScale="1">
        <p:scale>
          <a:sx n="77" d="100"/>
          <a:sy n="77" d="100"/>
        </p:scale>
        <p:origin x="-3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6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lvl1pPr>
              <a:defRPr/>
            </a:lvl1pPr>
          </a:lstStyle>
          <a:p>
            <a:pPr>
              <a:defRPr/>
            </a:pPr>
            <a:fld id="{CA975A2E-ED6E-448F-8AEB-5A87FE562BC5}" type="datetimeFigureOut">
              <a:rPr lang="tr-TR"/>
              <a:pPr>
                <a:defRPr/>
              </a:pPr>
              <a:t>24.04.2010</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8DE46402-7A1C-4FB8-8C9B-43D190C71280}"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C0619370-D51F-42F5-9C1E-5DB2498A357A}" type="datetimeFigureOut">
              <a:rPr lang="tr-TR"/>
              <a:pPr>
                <a:defRPr/>
              </a:pPr>
              <a:t>24.04.2010</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C1010451-10CB-41F3-A838-F9E7018B83AE}"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4E10657F-ADCA-40A8-ADD0-F84D056B39F4}" type="datetimeFigureOut">
              <a:rPr lang="tr-TR"/>
              <a:pPr>
                <a:defRPr/>
              </a:pPr>
              <a:t>24.04.2010</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6E2E1A9B-BFEB-4498-BF7E-97EA269C1E20}"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pPr>
              <a:defRPr/>
            </a:pPr>
            <a:fld id="{722588E9-274E-4975-9515-49B0F1E197E6}" type="datetimeFigureOut">
              <a:rPr lang="tr-TR"/>
              <a:pPr>
                <a:defRPr/>
              </a:pPr>
              <a:t>24.04.2010</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B1690066-C159-416B-A75B-1C1ADA544818}"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pPr>
              <a:defRPr/>
            </a:pPr>
            <a:fld id="{D161D6C5-DB30-45E3-8532-E3BBA124685C}" type="datetimeFigureOut">
              <a:rPr lang="tr-TR"/>
              <a:pPr>
                <a:defRPr/>
              </a:pPr>
              <a:t>24.04.2010</a:t>
            </a:fld>
            <a:endParaRPr lang="tr-TR"/>
          </a:p>
        </p:txBody>
      </p:sp>
      <p:sp>
        <p:nvSpPr>
          <p:cNvPr id="5" name="4 Altbilgi Yer Tutucusu"/>
          <p:cNvSpPr>
            <a:spLocks noGrp="1"/>
          </p:cNvSpPr>
          <p:nvPr>
            <p:ph type="ftr" sz="quarter" idx="11"/>
          </p:nvPr>
        </p:nvSpPr>
        <p:spPr/>
        <p:txBody>
          <a:bodyPr/>
          <a:lstStyle>
            <a:lvl1pPr>
              <a:defRPr/>
            </a:lvl1pPr>
          </a:lstStyle>
          <a:p>
            <a:pPr>
              <a:defRPr/>
            </a:pPr>
            <a:endParaRPr lang="tr-TR"/>
          </a:p>
        </p:txBody>
      </p:sp>
      <p:sp>
        <p:nvSpPr>
          <p:cNvPr id="6" name="5 Slayt Numarası Yer Tutucusu"/>
          <p:cNvSpPr>
            <a:spLocks noGrp="1"/>
          </p:cNvSpPr>
          <p:nvPr>
            <p:ph type="sldNum" sz="quarter" idx="12"/>
          </p:nvPr>
        </p:nvSpPr>
        <p:spPr/>
        <p:txBody>
          <a:bodyPr/>
          <a:lstStyle>
            <a:lvl1pPr>
              <a:defRPr/>
            </a:lvl1pPr>
          </a:lstStyle>
          <a:p>
            <a:pPr>
              <a:defRPr/>
            </a:pPr>
            <a:fld id="{B28C0C5D-38A3-4412-BDDE-AAAC53A10597}"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p:txBody>
          <a:bodyPr/>
          <a:lstStyle>
            <a:lvl1pPr>
              <a:defRPr/>
            </a:lvl1pPr>
          </a:lstStyle>
          <a:p>
            <a:pPr>
              <a:defRPr/>
            </a:pPr>
            <a:fld id="{0ABABD96-6972-4510-BE8B-2FEC3D818477}" type="datetimeFigureOut">
              <a:rPr lang="tr-TR"/>
              <a:pPr>
                <a:defRPr/>
              </a:pPr>
              <a:t>24.04.2010</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0378692A-737B-44BF-A40B-D1ADFB7E344B}"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3 Veri Yer Tutucusu"/>
          <p:cNvSpPr>
            <a:spLocks noGrp="1"/>
          </p:cNvSpPr>
          <p:nvPr>
            <p:ph type="dt" sz="half" idx="10"/>
          </p:nvPr>
        </p:nvSpPr>
        <p:spPr/>
        <p:txBody>
          <a:bodyPr/>
          <a:lstStyle>
            <a:lvl1pPr>
              <a:defRPr/>
            </a:lvl1pPr>
          </a:lstStyle>
          <a:p>
            <a:pPr>
              <a:defRPr/>
            </a:pPr>
            <a:fld id="{9F930631-0EC9-4418-82C5-8930FA7D0527}" type="datetimeFigureOut">
              <a:rPr lang="tr-TR"/>
              <a:pPr>
                <a:defRPr/>
              </a:pPr>
              <a:t>24.04.2010</a:t>
            </a:fld>
            <a:endParaRPr lang="tr-TR"/>
          </a:p>
        </p:txBody>
      </p:sp>
      <p:sp>
        <p:nvSpPr>
          <p:cNvPr id="8" name="4 Altbilgi Yer Tutucusu"/>
          <p:cNvSpPr>
            <a:spLocks noGrp="1"/>
          </p:cNvSpPr>
          <p:nvPr>
            <p:ph type="ftr" sz="quarter" idx="11"/>
          </p:nvPr>
        </p:nvSpPr>
        <p:spPr/>
        <p:txBody>
          <a:bodyPr/>
          <a:lstStyle>
            <a:lvl1pPr>
              <a:defRPr/>
            </a:lvl1pPr>
          </a:lstStyle>
          <a:p>
            <a:pPr>
              <a:defRPr/>
            </a:pPr>
            <a:endParaRPr lang="tr-TR"/>
          </a:p>
        </p:txBody>
      </p:sp>
      <p:sp>
        <p:nvSpPr>
          <p:cNvPr id="9" name="5 Slayt Numarası Yer Tutucusu"/>
          <p:cNvSpPr>
            <a:spLocks noGrp="1"/>
          </p:cNvSpPr>
          <p:nvPr>
            <p:ph type="sldNum" sz="quarter" idx="12"/>
          </p:nvPr>
        </p:nvSpPr>
        <p:spPr/>
        <p:txBody>
          <a:bodyPr/>
          <a:lstStyle>
            <a:lvl1pPr>
              <a:defRPr/>
            </a:lvl1pPr>
          </a:lstStyle>
          <a:p>
            <a:pPr>
              <a:defRPr/>
            </a:pPr>
            <a:fld id="{4CFC84D5-C333-453E-8E4D-9D3B6A403986}"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3 Veri Yer Tutucusu"/>
          <p:cNvSpPr>
            <a:spLocks noGrp="1"/>
          </p:cNvSpPr>
          <p:nvPr>
            <p:ph type="dt" sz="half" idx="10"/>
          </p:nvPr>
        </p:nvSpPr>
        <p:spPr/>
        <p:txBody>
          <a:bodyPr/>
          <a:lstStyle>
            <a:lvl1pPr>
              <a:defRPr/>
            </a:lvl1pPr>
          </a:lstStyle>
          <a:p>
            <a:pPr>
              <a:defRPr/>
            </a:pPr>
            <a:fld id="{90CA8856-5D9F-4126-AFF0-DBFC6493D701}" type="datetimeFigureOut">
              <a:rPr lang="tr-TR"/>
              <a:pPr>
                <a:defRPr/>
              </a:pPr>
              <a:t>24.04.2010</a:t>
            </a:fld>
            <a:endParaRPr lang="tr-TR"/>
          </a:p>
        </p:txBody>
      </p:sp>
      <p:sp>
        <p:nvSpPr>
          <p:cNvPr id="4" name="4 Altbilgi Yer Tutucusu"/>
          <p:cNvSpPr>
            <a:spLocks noGrp="1"/>
          </p:cNvSpPr>
          <p:nvPr>
            <p:ph type="ftr" sz="quarter" idx="11"/>
          </p:nvPr>
        </p:nvSpPr>
        <p:spPr/>
        <p:txBody>
          <a:bodyPr/>
          <a:lstStyle>
            <a:lvl1pPr>
              <a:defRPr/>
            </a:lvl1pPr>
          </a:lstStyle>
          <a:p>
            <a:pPr>
              <a:defRPr/>
            </a:pPr>
            <a:endParaRPr lang="tr-TR"/>
          </a:p>
        </p:txBody>
      </p:sp>
      <p:sp>
        <p:nvSpPr>
          <p:cNvPr id="5" name="5 Slayt Numarası Yer Tutucusu"/>
          <p:cNvSpPr>
            <a:spLocks noGrp="1"/>
          </p:cNvSpPr>
          <p:nvPr>
            <p:ph type="sldNum" sz="quarter" idx="12"/>
          </p:nvPr>
        </p:nvSpPr>
        <p:spPr/>
        <p:txBody>
          <a:bodyPr/>
          <a:lstStyle>
            <a:lvl1pPr>
              <a:defRPr/>
            </a:lvl1pPr>
          </a:lstStyle>
          <a:p>
            <a:pPr>
              <a:defRPr/>
            </a:pPr>
            <a:fld id="{DCA73D95-B430-464D-9982-FB647DF33CAA}"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3 Veri Yer Tutucusu"/>
          <p:cNvSpPr>
            <a:spLocks noGrp="1"/>
          </p:cNvSpPr>
          <p:nvPr>
            <p:ph type="dt" sz="half" idx="10"/>
          </p:nvPr>
        </p:nvSpPr>
        <p:spPr/>
        <p:txBody>
          <a:bodyPr/>
          <a:lstStyle>
            <a:lvl1pPr>
              <a:defRPr/>
            </a:lvl1pPr>
          </a:lstStyle>
          <a:p>
            <a:pPr>
              <a:defRPr/>
            </a:pPr>
            <a:fld id="{0A73E0C6-92C0-416A-AD0E-75128CBFAAE6}" type="datetimeFigureOut">
              <a:rPr lang="tr-TR"/>
              <a:pPr>
                <a:defRPr/>
              </a:pPr>
              <a:t>24.04.2010</a:t>
            </a:fld>
            <a:endParaRPr lang="tr-TR"/>
          </a:p>
        </p:txBody>
      </p:sp>
      <p:sp>
        <p:nvSpPr>
          <p:cNvPr id="3" name="4 Altbilgi Yer Tutucusu"/>
          <p:cNvSpPr>
            <a:spLocks noGrp="1"/>
          </p:cNvSpPr>
          <p:nvPr>
            <p:ph type="ftr" sz="quarter" idx="11"/>
          </p:nvPr>
        </p:nvSpPr>
        <p:spPr/>
        <p:txBody>
          <a:bodyPr/>
          <a:lstStyle>
            <a:lvl1pPr>
              <a:defRPr/>
            </a:lvl1pPr>
          </a:lstStyle>
          <a:p>
            <a:pPr>
              <a:defRPr/>
            </a:pPr>
            <a:endParaRPr lang="tr-TR"/>
          </a:p>
        </p:txBody>
      </p:sp>
      <p:sp>
        <p:nvSpPr>
          <p:cNvPr id="4" name="5 Slayt Numarası Yer Tutucusu"/>
          <p:cNvSpPr>
            <a:spLocks noGrp="1"/>
          </p:cNvSpPr>
          <p:nvPr>
            <p:ph type="sldNum" sz="quarter" idx="12"/>
          </p:nvPr>
        </p:nvSpPr>
        <p:spPr/>
        <p:txBody>
          <a:bodyPr/>
          <a:lstStyle>
            <a:lvl1pPr>
              <a:defRPr/>
            </a:lvl1pPr>
          </a:lstStyle>
          <a:p>
            <a:pPr>
              <a:defRPr/>
            </a:pPr>
            <a:fld id="{3F699E8B-EA04-47E2-A306-CE6AB1B4683A}"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5650D5AB-0A96-4251-9FCF-1AB2EC1E6F9D}" type="datetimeFigureOut">
              <a:rPr lang="tr-TR"/>
              <a:pPr>
                <a:defRPr/>
              </a:pPr>
              <a:t>24.04.2010</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3F379718-5048-4814-A630-6E1179A17BC3}"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3 Veri Yer Tutucusu"/>
          <p:cNvSpPr>
            <a:spLocks noGrp="1"/>
          </p:cNvSpPr>
          <p:nvPr>
            <p:ph type="dt" sz="half" idx="10"/>
          </p:nvPr>
        </p:nvSpPr>
        <p:spPr/>
        <p:txBody>
          <a:bodyPr/>
          <a:lstStyle>
            <a:lvl1pPr>
              <a:defRPr/>
            </a:lvl1pPr>
          </a:lstStyle>
          <a:p>
            <a:pPr>
              <a:defRPr/>
            </a:pPr>
            <a:fld id="{A1FB9C48-EE34-4D16-BB31-F3830A074B62}" type="datetimeFigureOut">
              <a:rPr lang="tr-TR"/>
              <a:pPr>
                <a:defRPr/>
              </a:pPr>
              <a:t>24.04.2010</a:t>
            </a:fld>
            <a:endParaRPr lang="tr-TR"/>
          </a:p>
        </p:txBody>
      </p:sp>
      <p:sp>
        <p:nvSpPr>
          <p:cNvPr id="6" name="4 Altbilgi Yer Tutucusu"/>
          <p:cNvSpPr>
            <a:spLocks noGrp="1"/>
          </p:cNvSpPr>
          <p:nvPr>
            <p:ph type="ftr" sz="quarter" idx="11"/>
          </p:nvPr>
        </p:nvSpPr>
        <p:spPr/>
        <p:txBody>
          <a:bodyPr/>
          <a:lstStyle>
            <a:lvl1pPr>
              <a:defRPr/>
            </a:lvl1pPr>
          </a:lstStyle>
          <a:p>
            <a:pPr>
              <a:defRPr/>
            </a:pPr>
            <a:endParaRPr lang="tr-TR"/>
          </a:p>
        </p:txBody>
      </p:sp>
      <p:sp>
        <p:nvSpPr>
          <p:cNvPr id="7" name="5 Slayt Numarası Yer Tutucusu"/>
          <p:cNvSpPr>
            <a:spLocks noGrp="1"/>
          </p:cNvSpPr>
          <p:nvPr>
            <p:ph type="sldNum" sz="quarter" idx="12"/>
          </p:nvPr>
        </p:nvSpPr>
        <p:spPr/>
        <p:txBody>
          <a:bodyPr/>
          <a:lstStyle>
            <a:lvl1pPr>
              <a:defRPr/>
            </a:lvl1pPr>
          </a:lstStyle>
          <a:p>
            <a:pPr>
              <a:defRPr/>
            </a:pPr>
            <a:fld id="{8ACA9FA4-5305-45AA-94A7-7A353E3E0B6A}"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8A2FE42-5E8B-4707-91AF-E475CB993775}" type="datetimeFigureOut">
              <a:rPr lang="tr-TR"/>
              <a:pPr>
                <a:defRPr/>
              </a:pPr>
              <a:t>24.04.2010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616500B-6421-460A-A799-52CB7B14CD44}"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slideLayout" Target="../slideLayouts/slideLayout7.xml"/><Relationship Id="rId1" Type="http://schemas.openxmlformats.org/officeDocument/2006/relationships/audio" Target="../media/audio15.wav"/><Relationship Id="rId5" Type="http://schemas.openxmlformats.org/officeDocument/2006/relationships/image" Target="../media/image2.pn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xml"/><Relationship Id="rId1" Type="http://schemas.openxmlformats.org/officeDocument/2006/relationships/audio" Target="../media/audio17.wav"/><Relationship Id="rId5" Type="http://schemas.openxmlformats.org/officeDocument/2006/relationships/image" Target="../media/image2.pn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audio" Target="../media/audio19.wav"/><Relationship Id="rId2" Type="http://schemas.openxmlformats.org/officeDocument/2006/relationships/slideLayout" Target="../slideLayouts/slideLayout7.xml"/><Relationship Id="rId1" Type="http://schemas.openxmlformats.org/officeDocument/2006/relationships/audio" Target="../media/audio18.wav"/><Relationship Id="rId5" Type="http://schemas.openxmlformats.org/officeDocument/2006/relationships/image" Target="../media/image2.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audio" Target="../media/audio21.wav"/><Relationship Id="rId2" Type="http://schemas.openxmlformats.org/officeDocument/2006/relationships/slideLayout" Target="../slideLayouts/slideLayout7.xml"/><Relationship Id="rId1" Type="http://schemas.openxmlformats.org/officeDocument/2006/relationships/audio" Target="../media/audio20.wav"/><Relationship Id="rId5" Type="http://schemas.openxmlformats.org/officeDocument/2006/relationships/image" Target="../media/image2.pn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audio" Target="../media/audio23.wav"/><Relationship Id="rId2" Type="http://schemas.openxmlformats.org/officeDocument/2006/relationships/slideLayout" Target="../slideLayouts/slideLayout7.xml"/><Relationship Id="rId1" Type="http://schemas.openxmlformats.org/officeDocument/2006/relationships/audio" Target="../media/audio22.wav"/><Relationship Id="rId5" Type="http://schemas.openxmlformats.org/officeDocument/2006/relationships/image" Target="../media/image2.pn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audio" Target="../media/audio14.wav"/><Relationship Id="rId2" Type="http://schemas.openxmlformats.org/officeDocument/2006/relationships/slideLayout" Target="../slideLayouts/slideLayout7.xml"/><Relationship Id="rId1" Type="http://schemas.openxmlformats.org/officeDocument/2006/relationships/audio" Target="../media/audio24.wav"/><Relationship Id="rId5" Type="http://schemas.openxmlformats.org/officeDocument/2006/relationships/image" Target="../media/image2.pn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xml"/><Relationship Id="rId1" Type="http://schemas.openxmlformats.org/officeDocument/2006/relationships/audio" Target="../media/audio25.wav"/><Relationship Id="rId5" Type="http://schemas.openxmlformats.org/officeDocument/2006/relationships/image" Target="../media/image2.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7.xml"/><Relationship Id="rId1" Type="http://schemas.openxmlformats.org/officeDocument/2006/relationships/audio" Target="../media/audio3.wav"/><Relationship Id="rId5" Type="http://schemas.openxmlformats.org/officeDocument/2006/relationships/image" Target="../media/image2.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audio" Target="../media/audio26.wav"/><Relationship Id="rId5" Type="http://schemas.openxmlformats.org/officeDocument/2006/relationships/image" Target="../media/image2.pn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slideLayout" Target="../slideLayouts/slideLayout7.xml"/><Relationship Id="rId1" Type="http://schemas.openxmlformats.org/officeDocument/2006/relationships/audio" Target="../media/audio27.wav"/><Relationship Id="rId6" Type="http://schemas.openxmlformats.org/officeDocument/2006/relationships/image" Target="../media/image2.png"/><Relationship Id="rId5" Type="http://schemas.openxmlformats.org/officeDocument/2006/relationships/image" Target="../media/image23.jpeg"/><Relationship Id="rId4" Type="http://schemas.openxmlformats.org/officeDocument/2006/relationships/hyperlink" Target="http://wowturkey.com/t.php?p=/tr235/ali_pun1.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5.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slideLayout" Target="../slideLayouts/slideLayout7.xml"/><Relationship Id="rId1" Type="http://schemas.openxmlformats.org/officeDocument/2006/relationships/audio" Target="../media/audio6.wav"/><Relationship Id="rId5" Type="http://schemas.openxmlformats.org/officeDocument/2006/relationships/image" Target="../media/image2.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slideLayout" Target="../slideLayouts/slideLayout7.xml"/><Relationship Id="rId1" Type="http://schemas.openxmlformats.org/officeDocument/2006/relationships/audio" Target="../media/audio8.wav"/><Relationship Id="rId5" Type="http://schemas.openxmlformats.org/officeDocument/2006/relationships/image" Target="../media/image2.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slideLayout" Target="../slideLayouts/slideLayout7.xml"/><Relationship Id="rId1" Type="http://schemas.openxmlformats.org/officeDocument/2006/relationships/audio" Target="../media/audio11.wav"/><Relationship Id="rId5" Type="http://schemas.openxmlformats.org/officeDocument/2006/relationships/image" Target="../media/image2.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audio" Target="../media/audio14.wav"/><Relationship Id="rId2" Type="http://schemas.openxmlformats.org/officeDocument/2006/relationships/slideLayout" Target="../slideLayouts/slideLayout7.xml"/><Relationship Id="rId1" Type="http://schemas.openxmlformats.org/officeDocument/2006/relationships/audio" Target="../media/audio13.wav"/><Relationship Id="rId5" Type="http://schemas.openxmlformats.org/officeDocument/2006/relationships/image" Target="../media/image2.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9.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3" name="Picture 2" descr="F:\çevre\ev kazaları\milliyetgzt030409.jpg"/>
          <p:cNvPicPr>
            <a:picLocks noChangeAspect="1" noChangeArrowheads="1"/>
          </p:cNvPicPr>
          <p:nvPr/>
        </p:nvPicPr>
        <p:blipFill>
          <a:blip r:embed="rId4"/>
          <a:srcRect/>
          <a:stretch>
            <a:fillRect/>
          </a:stretch>
        </p:blipFill>
        <p:spPr bwMode="auto">
          <a:xfrm>
            <a:off x="285750" y="357188"/>
            <a:ext cx="8358188" cy="6143625"/>
          </a:xfrm>
          <a:prstGeom prst="rect">
            <a:avLst/>
          </a:prstGeom>
          <a:noFill/>
          <a:ln w="9525">
            <a:noFill/>
            <a:miter lim="800000"/>
            <a:headEnd/>
            <a:tailEnd/>
          </a:ln>
        </p:spPr>
      </p:pic>
      <p:pic>
        <p:nvPicPr>
          <p:cNvPr id="13317" name="Picture 5">
            <a:hlinkClick r:id="" action="ppaction://media"/>
          </p:cNvPr>
          <p:cNvPicPr>
            <a:picLocks noRot="1" noChangeAspect="1" noChangeArrowheads="1"/>
          </p:cNvPicPr>
          <p:nvPr>
            <a:wavAudioFile r:embed="rId1" name="~PP3943.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2600">
    <p:split orient="vert" dir="in"/>
    <p:sndAc>
      <p:stSnd loop="1">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3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331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descr="812820090131071351882"/>
          <p:cNvPicPr>
            <a:picLocks noChangeAspect="1" noChangeArrowheads="1"/>
          </p:cNvPicPr>
          <p:nvPr/>
        </p:nvPicPr>
        <p:blipFill>
          <a:blip r:embed="rId4"/>
          <a:srcRect/>
          <a:stretch>
            <a:fillRect/>
          </a:stretch>
        </p:blipFill>
        <p:spPr bwMode="auto">
          <a:xfrm>
            <a:off x="755650" y="404813"/>
            <a:ext cx="7704138" cy="6048375"/>
          </a:xfrm>
          <a:prstGeom prst="rect">
            <a:avLst/>
          </a:prstGeom>
          <a:noFill/>
          <a:ln w="9525">
            <a:noFill/>
            <a:miter lim="800000"/>
            <a:headEnd/>
            <a:tailEnd/>
          </a:ln>
        </p:spPr>
      </p:pic>
      <p:sp>
        <p:nvSpPr>
          <p:cNvPr id="21506" name="Rectangle 5"/>
          <p:cNvSpPr>
            <a:spLocks noChangeArrowheads="1"/>
          </p:cNvSpPr>
          <p:nvPr/>
        </p:nvSpPr>
        <p:spPr bwMode="auto">
          <a:xfrm>
            <a:off x="755650" y="5300663"/>
            <a:ext cx="7704138" cy="1187450"/>
          </a:xfrm>
          <a:prstGeom prst="rect">
            <a:avLst/>
          </a:prstGeom>
          <a:noFill/>
          <a:ln w="9525">
            <a:noFill/>
            <a:miter lim="800000"/>
            <a:headEnd/>
            <a:tailEnd/>
          </a:ln>
        </p:spPr>
        <p:txBody>
          <a:bodyPr>
            <a:spAutoFit/>
          </a:bodyPr>
          <a:lstStyle/>
          <a:p>
            <a:r>
              <a:rPr lang="tr-TR" sz="2400">
                <a:solidFill>
                  <a:srgbClr val="FF0000"/>
                </a:solidFill>
              </a:rPr>
              <a:t>Kibrit, çakmak gibi yakıcı aletleri, alkol, kolonya, gazyağı, piknik tüp gibi </a:t>
            </a:r>
            <a:r>
              <a:rPr lang="tr-TR" sz="2400">
                <a:solidFill>
                  <a:srgbClr val="CC0000"/>
                </a:solidFill>
              </a:rPr>
              <a:t>yanıcı</a:t>
            </a:r>
            <a:r>
              <a:rPr lang="tr-TR" sz="2400">
                <a:solidFill>
                  <a:srgbClr val="FF0000"/>
                </a:solidFill>
              </a:rPr>
              <a:t> malzemeleri el altında bulundurmayın.</a:t>
            </a:r>
          </a:p>
        </p:txBody>
      </p:sp>
      <p:pic>
        <p:nvPicPr>
          <p:cNvPr id="21510" name="Picture 6">
            <a:hlinkClick r:id="" action="ppaction://media"/>
          </p:cNvPr>
          <p:cNvPicPr>
            <a:picLocks noRot="1" noChangeAspect="1" noChangeArrowheads="1"/>
          </p:cNvPicPr>
          <p:nvPr>
            <a:wavAudioFile r:embed="rId1" name="~PP3018.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2600">
    <p:wedge/>
    <p:sndAc>
      <p:stSnd loop="1">
        <p:snd r:embed="rId3"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15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1510"/>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descr="BEBEK%20KAZA_widec"/>
          <p:cNvPicPr>
            <a:picLocks noChangeAspect="1" noChangeArrowheads="1"/>
          </p:cNvPicPr>
          <p:nvPr/>
        </p:nvPicPr>
        <p:blipFill>
          <a:blip r:embed="rId4"/>
          <a:srcRect/>
          <a:stretch>
            <a:fillRect/>
          </a:stretch>
        </p:blipFill>
        <p:spPr bwMode="auto">
          <a:xfrm>
            <a:off x="539750" y="333375"/>
            <a:ext cx="8064500" cy="6191250"/>
          </a:xfrm>
          <a:prstGeom prst="rect">
            <a:avLst/>
          </a:prstGeom>
          <a:noFill/>
          <a:ln w="9525">
            <a:noFill/>
            <a:miter lim="800000"/>
            <a:headEnd/>
            <a:tailEnd/>
          </a:ln>
        </p:spPr>
      </p:pic>
      <p:sp>
        <p:nvSpPr>
          <p:cNvPr id="23554" name="Rectangle 2"/>
          <p:cNvSpPr>
            <a:spLocks noChangeArrowheads="1"/>
          </p:cNvSpPr>
          <p:nvPr/>
        </p:nvSpPr>
        <p:spPr bwMode="auto">
          <a:xfrm>
            <a:off x="-322263" y="4581525"/>
            <a:ext cx="9466263" cy="1828800"/>
          </a:xfrm>
          <a:prstGeom prst="rect">
            <a:avLst/>
          </a:prstGeom>
          <a:noFill/>
          <a:ln w="9525">
            <a:noFill/>
            <a:miter lim="800000"/>
            <a:headEnd/>
            <a:tailEnd/>
          </a:ln>
        </p:spPr>
        <p:txBody>
          <a:bodyPr anchor="ctr">
            <a:spAutoFit/>
          </a:bodyPr>
          <a:lstStyle/>
          <a:p>
            <a:pPr algn="ctr"/>
            <a:endParaRPr lang="tr-TR" sz="3200"/>
          </a:p>
          <a:p>
            <a:pPr algn="ctr"/>
            <a:r>
              <a:rPr lang="tr-TR" sz="3200"/>
              <a:t>Küçük çocuklar banyoda yıkanırken yalnız bırakılmamalıdır.</a:t>
            </a:r>
            <a:r>
              <a:rPr lang="tr-TR"/>
              <a:t> </a:t>
            </a:r>
          </a:p>
          <a:p>
            <a:pPr algn="ctr" eaLnBrk="0" hangingPunct="0"/>
            <a:endParaRPr lang="tr-TR"/>
          </a:p>
        </p:txBody>
      </p:sp>
      <p:pic>
        <p:nvPicPr>
          <p:cNvPr id="23556" name="Picture 4">
            <a:hlinkClick r:id="" action="ppaction://media"/>
          </p:cNvPr>
          <p:cNvPicPr>
            <a:picLocks noRot="1" noChangeAspect="1" noChangeArrowheads="1"/>
          </p:cNvPicPr>
          <p:nvPr>
            <a:wavAudioFile r:embed="rId1" name="~PP1404.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6500">
    <p:randomBar/>
    <p:sndAc>
      <p:stSnd loop="1">
        <p:snd r:embed="rId3"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355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355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4" descr="MTIyNDIw"/>
          <p:cNvPicPr>
            <a:picLocks noChangeAspect="1" noChangeArrowheads="1"/>
          </p:cNvPicPr>
          <p:nvPr/>
        </p:nvPicPr>
        <p:blipFill>
          <a:blip r:embed="rId3"/>
          <a:srcRect/>
          <a:stretch>
            <a:fillRect/>
          </a:stretch>
        </p:blipFill>
        <p:spPr bwMode="auto">
          <a:xfrm>
            <a:off x="1547813" y="765175"/>
            <a:ext cx="6048375" cy="5329238"/>
          </a:xfrm>
          <a:prstGeom prst="rect">
            <a:avLst/>
          </a:prstGeom>
          <a:noFill/>
          <a:ln w="9525">
            <a:noFill/>
            <a:miter lim="800000"/>
            <a:headEnd/>
            <a:tailEnd/>
          </a:ln>
        </p:spPr>
      </p:pic>
    </p:spTree>
  </p:cSld>
  <p:clrMapOvr>
    <a:masterClrMapping/>
  </p:clrMapOvr>
  <p:transition spd="slow" advTm="8000">
    <p:cover dir="ld"/>
    <p:sndAc>
      <p:stSnd loop="1">
        <p:snd r:embed="rId2" name="camera.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descr="cocuk_kaza"/>
          <p:cNvPicPr>
            <a:picLocks noChangeAspect="1" noChangeArrowheads="1"/>
          </p:cNvPicPr>
          <p:nvPr/>
        </p:nvPicPr>
        <p:blipFill>
          <a:blip r:embed="rId4"/>
          <a:srcRect/>
          <a:stretch>
            <a:fillRect/>
          </a:stretch>
        </p:blipFill>
        <p:spPr bwMode="auto">
          <a:xfrm>
            <a:off x="395288" y="333375"/>
            <a:ext cx="8353425" cy="6191250"/>
          </a:xfrm>
          <a:prstGeom prst="rect">
            <a:avLst/>
          </a:prstGeom>
          <a:noFill/>
          <a:ln w="9525">
            <a:noFill/>
            <a:miter lim="800000"/>
            <a:headEnd/>
            <a:tailEnd/>
          </a:ln>
        </p:spPr>
      </p:pic>
      <p:sp>
        <p:nvSpPr>
          <p:cNvPr id="24578" name="Rectangle 2"/>
          <p:cNvSpPr>
            <a:spLocks noChangeArrowheads="1"/>
          </p:cNvSpPr>
          <p:nvPr/>
        </p:nvSpPr>
        <p:spPr bwMode="auto">
          <a:xfrm>
            <a:off x="3708400" y="4649788"/>
            <a:ext cx="5068888" cy="2192337"/>
          </a:xfrm>
          <a:prstGeom prst="rect">
            <a:avLst/>
          </a:prstGeom>
          <a:noFill/>
          <a:ln w="9525">
            <a:noFill/>
            <a:miter lim="800000"/>
            <a:headEnd/>
            <a:tailEnd/>
          </a:ln>
        </p:spPr>
        <p:txBody>
          <a:bodyPr anchor="ctr">
            <a:spAutoFit/>
          </a:bodyPr>
          <a:lstStyle/>
          <a:p>
            <a:pPr algn="ctr"/>
            <a:endParaRPr lang="tr-TR">
              <a:solidFill>
                <a:srgbClr val="CC0000"/>
              </a:solidFill>
            </a:endParaRPr>
          </a:p>
          <a:p>
            <a:pPr algn="ctr"/>
            <a:r>
              <a:rPr lang="tr-TR" sz="2400">
                <a:solidFill>
                  <a:srgbClr val="CC0000"/>
                </a:solidFill>
              </a:rPr>
              <a:t>Etrafta makas, bıçak gibi kesici aletler bulundurulmamalı, yalnız başlarına oynamalarına izin verilmemelidir. </a:t>
            </a:r>
          </a:p>
          <a:p>
            <a:pPr algn="ctr" eaLnBrk="0" hangingPunct="0"/>
            <a:endParaRPr lang="tr-TR" sz="2400">
              <a:solidFill>
                <a:srgbClr val="CC0000"/>
              </a:solidFill>
            </a:endParaRPr>
          </a:p>
        </p:txBody>
      </p:sp>
      <p:pic>
        <p:nvPicPr>
          <p:cNvPr id="24582" name="Picture 6">
            <a:hlinkClick r:id="" action="ppaction://media"/>
          </p:cNvPr>
          <p:cNvPicPr>
            <a:picLocks noRot="1" noChangeAspect="1" noChangeArrowheads="1"/>
          </p:cNvPicPr>
          <p:nvPr>
            <a:wavAudioFile r:embed="rId1" name="~PP3044.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9900">
    <p:split orient="vert"/>
    <p:sndAc>
      <p:stSnd loop="1">
        <p:snd r:embed="rId3" name="coin.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458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458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resim_ufak"/>
          <p:cNvPicPr>
            <a:picLocks noChangeAspect="1" noChangeArrowheads="1"/>
          </p:cNvPicPr>
          <p:nvPr/>
        </p:nvPicPr>
        <p:blipFill>
          <a:blip r:embed="rId4"/>
          <a:srcRect/>
          <a:stretch>
            <a:fillRect/>
          </a:stretch>
        </p:blipFill>
        <p:spPr bwMode="auto">
          <a:xfrm>
            <a:off x="4427538" y="620713"/>
            <a:ext cx="4105275" cy="5472112"/>
          </a:xfrm>
          <a:prstGeom prst="rect">
            <a:avLst/>
          </a:prstGeom>
          <a:noFill/>
          <a:ln w="9525">
            <a:noFill/>
            <a:miter lim="800000"/>
            <a:headEnd/>
            <a:tailEnd/>
          </a:ln>
        </p:spPr>
      </p:pic>
      <p:sp>
        <p:nvSpPr>
          <p:cNvPr id="25602" name="Rectangle 2"/>
          <p:cNvSpPr>
            <a:spLocks noChangeArrowheads="1"/>
          </p:cNvSpPr>
          <p:nvPr/>
        </p:nvSpPr>
        <p:spPr bwMode="auto">
          <a:xfrm>
            <a:off x="0" y="765175"/>
            <a:ext cx="4392613" cy="4473575"/>
          </a:xfrm>
          <a:prstGeom prst="rect">
            <a:avLst/>
          </a:prstGeom>
          <a:noFill/>
          <a:ln w="9525">
            <a:noFill/>
            <a:miter lim="800000"/>
            <a:headEnd/>
            <a:tailEnd/>
          </a:ln>
        </p:spPr>
        <p:txBody>
          <a:bodyPr anchor="ctr">
            <a:spAutoFit/>
          </a:bodyPr>
          <a:lstStyle/>
          <a:p>
            <a:pPr algn="ctr"/>
            <a:endParaRPr lang="tr-TR" sz="2400"/>
          </a:p>
          <a:p>
            <a:pPr algn="ctr"/>
            <a:r>
              <a:rPr lang="tr-TR" sz="2400"/>
              <a:t>İlaçlar, evdeki çeşitli kimyasal maddeler (çamaşır suyu, ev temizlik maddeleri, böcek ilaçları vs.) çocukların erişemeyecekleri yerlerde, dolap içlerinde muhafaza edilmelidir. Ayrıca bu tip zararlı maddeler kolay açılamayan şişe veya kutularda bulundurulmalıdır. </a:t>
            </a:r>
          </a:p>
          <a:p>
            <a:pPr algn="ctr" eaLnBrk="0" hangingPunct="0"/>
            <a:endParaRPr lang="tr-TR" sz="2400"/>
          </a:p>
        </p:txBody>
      </p:sp>
      <p:pic>
        <p:nvPicPr>
          <p:cNvPr id="25604" name="Picture 4">
            <a:hlinkClick r:id="" action="ppaction://media"/>
          </p:cNvPr>
          <p:cNvPicPr>
            <a:picLocks noRot="1" noChangeAspect="1" noChangeArrowheads="1"/>
          </p:cNvPicPr>
          <p:nvPr>
            <a:wavAudioFile r:embed="rId1" name="~PP151.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22400">
    <p:dissolve/>
    <p:sndAc>
      <p:stSnd loop="1">
        <p:snd r:embed="rId3"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560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560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4" descr="55396"/>
          <p:cNvPicPr>
            <a:picLocks noChangeAspect="1" noChangeArrowheads="1"/>
          </p:cNvPicPr>
          <p:nvPr/>
        </p:nvPicPr>
        <p:blipFill>
          <a:blip r:embed="rId3"/>
          <a:srcRect/>
          <a:stretch>
            <a:fillRect/>
          </a:stretch>
        </p:blipFill>
        <p:spPr bwMode="auto">
          <a:xfrm>
            <a:off x="539750" y="260350"/>
            <a:ext cx="8135938" cy="5113338"/>
          </a:xfrm>
          <a:prstGeom prst="rect">
            <a:avLst/>
          </a:prstGeom>
          <a:noFill/>
          <a:ln w="9525">
            <a:noFill/>
            <a:miter lim="800000"/>
            <a:headEnd/>
            <a:tailEnd/>
          </a:ln>
        </p:spPr>
      </p:pic>
    </p:spTree>
  </p:cSld>
  <p:clrMapOvr>
    <a:masterClrMapping/>
  </p:clrMapOvr>
  <p:transition spd="slow" advTm="8000">
    <p:cut thruBlk="1"/>
    <p:sndAc>
      <p:stSnd loop="1">
        <p:snd r:embed="rId2" name="camera.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4" descr="496"/>
          <p:cNvPicPr>
            <a:picLocks noChangeAspect="1" noChangeArrowheads="1"/>
          </p:cNvPicPr>
          <p:nvPr/>
        </p:nvPicPr>
        <p:blipFill>
          <a:blip r:embed="rId4"/>
          <a:srcRect/>
          <a:stretch>
            <a:fillRect/>
          </a:stretch>
        </p:blipFill>
        <p:spPr bwMode="auto">
          <a:xfrm>
            <a:off x="395288" y="333375"/>
            <a:ext cx="8280400" cy="6048375"/>
          </a:xfrm>
          <a:prstGeom prst="rect">
            <a:avLst/>
          </a:prstGeom>
          <a:noFill/>
          <a:ln w="9525">
            <a:noFill/>
            <a:miter lim="800000"/>
            <a:headEnd/>
            <a:tailEnd/>
          </a:ln>
        </p:spPr>
      </p:pic>
      <p:sp>
        <p:nvSpPr>
          <p:cNvPr id="27650" name="Rectangle 2"/>
          <p:cNvSpPr>
            <a:spLocks noChangeArrowheads="1"/>
          </p:cNvSpPr>
          <p:nvPr/>
        </p:nvSpPr>
        <p:spPr bwMode="auto">
          <a:xfrm>
            <a:off x="3059113" y="836613"/>
            <a:ext cx="4557712" cy="2922587"/>
          </a:xfrm>
          <a:prstGeom prst="rect">
            <a:avLst/>
          </a:prstGeom>
          <a:noFill/>
          <a:ln w="9525">
            <a:noFill/>
            <a:miter lim="800000"/>
            <a:headEnd/>
            <a:tailEnd/>
          </a:ln>
        </p:spPr>
        <p:txBody>
          <a:bodyPr anchor="ctr">
            <a:spAutoFit/>
          </a:bodyPr>
          <a:lstStyle/>
          <a:p>
            <a:pPr algn="ctr"/>
            <a:endParaRPr lang="tr-TR"/>
          </a:p>
          <a:p>
            <a:pPr algn="ctr"/>
            <a:r>
              <a:rPr lang="tr-TR" sz="2400">
                <a:solidFill>
                  <a:srgbClr val="CC0000"/>
                </a:solidFill>
              </a:rPr>
              <a:t>Ocakta bulunan tava, çaydanlık gibi eşyaların ocağın arka gözlerinde ve sapları uzak köşeye dönük bakmasına dikkat edilmelidir. Çay, kahve gibi sıcak içecekler çocuğun eline verilmemelidir. </a:t>
            </a:r>
          </a:p>
        </p:txBody>
      </p:sp>
      <p:pic>
        <p:nvPicPr>
          <p:cNvPr id="27653" name="Picture 5">
            <a:hlinkClick r:id="" action="ppaction://media"/>
          </p:cNvPr>
          <p:cNvPicPr>
            <a:picLocks noRot="1" noChangeAspect="1" noChangeArrowheads="1"/>
          </p:cNvPicPr>
          <p:nvPr>
            <a:wavAudioFile r:embed="rId1" name="~PP1048.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6400">
    <p:strips/>
    <p:sndAc>
      <p:stSnd loop="1">
        <p:snd r:embed="rId3"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765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7653"/>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4" descr="elektrik"/>
          <p:cNvPicPr>
            <a:picLocks noChangeAspect="1" noChangeArrowheads="1"/>
          </p:cNvPicPr>
          <p:nvPr/>
        </p:nvPicPr>
        <p:blipFill>
          <a:blip r:embed="rId4"/>
          <a:srcRect/>
          <a:stretch>
            <a:fillRect/>
          </a:stretch>
        </p:blipFill>
        <p:spPr bwMode="auto">
          <a:xfrm>
            <a:off x="395288" y="333375"/>
            <a:ext cx="8353425" cy="6191250"/>
          </a:xfrm>
          <a:prstGeom prst="rect">
            <a:avLst/>
          </a:prstGeom>
          <a:noFill/>
          <a:ln w="9525">
            <a:noFill/>
            <a:miter lim="800000"/>
            <a:headEnd/>
            <a:tailEnd/>
          </a:ln>
        </p:spPr>
      </p:pic>
      <p:sp>
        <p:nvSpPr>
          <p:cNvPr id="29698" name="Rectangle 2"/>
          <p:cNvSpPr>
            <a:spLocks noChangeArrowheads="1"/>
          </p:cNvSpPr>
          <p:nvPr/>
        </p:nvSpPr>
        <p:spPr bwMode="auto">
          <a:xfrm>
            <a:off x="323850" y="5395913"/>
            <a:ext cx="8434388" cy="1187450"/>
          </a:xfrm>
          <a:prstGeom prst="rect">
            <a:avLst/>
          </a:prstGeom>
          <a:noFill/>
          <a:ln w="9525">
            <a:noFill/>
            <a:miter lim="800000"/>
            <a:headEnd/>
            <a:tailEnd/>
          </a:ln>
        </p:spPr>
        <p:txBody>
          <a:bodyPr anchor="ctr">
            <a:spAutoFit/>
          </a:bodyPr>
          <a:lstStyle/>
          <a:p>
            <a:pPr algn="ctr"/>
            <a:r>
              <a:rPr lang="tr-TR" sz="2400"/>
              <a:t>Açıkta kablo, kordon vs. bulundurulmamalıdır. Hem takılıp düşmesi açısından hem de elektrik çarpması açısından son derece önemlidir.</a:t>
            </a:r>
            <a:r>
              <a:rPr lang="tr-TR" sz="2000"/>
              <a:t> </a:t>
            </a:r>
          </a:p>
        </p:txBody>
      </p:sp>
      <p:pic>
        <p:nvPicPr>
          <p:cNvPr id="29700" name="Picture 4">
            <a:hlinkClick r:id="" action="ppaction://media"/>
          </p:cNvPr>
          <p:cNvPicPr>
            <a:picLocks noRot="1" noChangeAspect="1" noChangeArrowheads="1"/>
          </p:cNvPicPr>
          <p:nvPr>
            <a:wavAudioFile r:embed="rId1" name="~PP336.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3700">
    <p:comb dir="vert"/>
    <p:sndAc>
      <p:stSnd loop="1">
        <p:snd r:embed="rId3" name="voltag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70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9700"/>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4" descr="bebe"/>
          <p:cNvPicPr>
            <a:picLocks noChangeAspect="1" noChangeArrowheads="1"/>
          </p:cNvPicPr>
          <p:nvPr/>
        </p:nvPicPr>
        <p:blipFill>
          <a:blip r:embed="rId3"/>
          <a:srcRect/>
          <a:stretch>
            <a:fillRect/>
          </a:stretch>
        </p:blipFill>
        <p:spPr bwMode="auto">
          <a:xfrm>
            <a:off x="611188" y="404813"/>
            <a:ext cx="7993062" cy="5976937"/>
          </a:xfrm>
          <a:prstGeom prst="rect">
            <a:avLst/>
          </a:prstGeom>
          <a:noFill/>
          <a:ln w="9525">
            <a:noFill/>
            <a:miter lim="800000"/>
            <a:headEnd/>
            <a:tailEnd/>
          </a:ln>
        </p:spPr>
      </p:pic>
    </p:spTree>
  </p:cSld>
  <p:clrMapOvr>
    <a:masterClrMapping/>
  </p:clrMapOvr>
  <p:transition spd="slow" advTm="8000">
    <p:wheel spokes="2"/>
    <p:sndAc>
      <p:stSnd loop="1">
        <p:snd r:embed="rId2" name="camera.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4" descr="bebek-guvenligi(1)"/>
          <p:cNvPicPr>
            <a:picLocks noChangeAspect="1" noChangeArrowheads="1"/>
          </p:cNvPicPr>
          <p:nvPr/>
        </p:nvPicPr>
        <p:blipFill>
          <a:blip r:embed="rId4"/>
          <a:srcRect/>
          <a:stretch>
            <a:fillRect/>
          </a:stretch>
        </p:blipFill>
        <p:spPr bwMode="auto">
          <a:xfrm>
            <a:off x="468313" y="260350"/>
            <a:ext cx="8280400" cy="6264275"/>
          </a:xfrm>
          <a:prstGeom prst="rect">
            <a:avLst/>
          </a:prstGeom>
          <a:noFill/>
          <a:ln w="9525">
            <a:noFill/>
            <a:miter lim="800000"/>
            <a:headEnd/>
            <a:tailEnd/>
          </a:ln>
        </p:spPr>
      </p:pic>
      <p:sp>
        <p:nvSpPr>
          <p:cNvPr id="31746" name="Rectangle 5"/>
          <p:cNvSpPr>
            <a:spLocks noChangeArrowheads="1"/>
          </p:cNvSpPr>
          <p:nvPr/>
        </p:nvSpPr>
        <p:spPr bwMode="auto">
          <a:xfrm>
            <a:off x="468313" y="404813"/>
            <a:ext cx="8389937" cy="1311275"/>
          </a:xfrm>
          <a:prstGeom prst="rect">
            <a:avLst/>
          </a:prstGeom>
          <a:noFill/>
          <a:ln w="9525">
            <a:noFill/>
            <a:miter lim="800000"/>
            <a:headEnd/>
            <a:tailEnd/>
          </a:ln>
        </p:spPr>
        <p:txBody>
          <a:bodyPr>
            <a:spAutoFit/>
          </a:bodyPr>
          <a:lstStyle/>
          <a:p>
            <a:r>
              <a:rPr lang="tr-TR" sz="2000"/>
              <a:t>Oturma odasında ise halıların kaydırmaz olması, merdivenlere güvenlik kapısı takılması, elektrik kablolarının ortalıkta olmaması, elektrik prizlerinin kapatılması, pencerelerin çocukların ulaşamayacağı hale getirilmesi çok büyük önem taşıyor."</a:t>
            </a:r>
            <a:r>
              <a:rPr lang="tr-TR"/>
              <a:t> </a:t>
            </a:r>
          </a:p>
        </p:txBody>
      </p:sp>
      <p:pic>
        <p:nvPicPr>
          <p:cNvPr id="31751" name="Picture 7">
            <a:hlinkClick r:id="" action="ppaction://media"/>
          </p:cNvPr>
          <p:cNvPicPr>
            <a:picLocks noRot="1" noChangeAspect="1" noChangeArrowheads="1"/>
          </p:cNvPicPr>
          <p:nvPr>
            <a:wavAudioFile r:embed="rId1" name="~PP1795.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20100">
    <p:zoom/>
    <p:sndAc>
      <p:stSnd loop="1">
        <p:snd r:embed="rId3"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175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175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F:\çevre\ev kazaları\boyama\8549e6171adef28.jpg"/>
          <p:cNvPicPr>
            <a:picLocks noChangeAspect="1" noChangeArrowheads="1"/>
          </p:cNvPicPr>
          <p:nvPr/>
        </p:nvPicPr>
        <p:blipFill>
          <a:blip r:embed="rId4"/>
          <a:srcRect/>
          <a:stretch>
            <a:fillRect/>
          </a:stretch>
        </p:blipFill>
        <p:spPr bwMode="auto">
          <a:xfrm>
            <a:off x="357188" y="214313"/>
            <a:ext cx="8286750" cy="6357937"/>
          </a:xfrm>
          <a:prstGeom prst="rect">
            <a:avLst/>
          </a:prstGeom>
          <a:noFill/>
          <a:ln w="9525">
            <a:noFill/>
            <a:miter lim="800000"/>
            <a:headEnd/>
            <a:tailEnd/>
          </a:ln>
        </p:spPr>
      </p:pic>
      <p:sp>
        <p:nvSpPr>
          <p:cNvPr id="14338" name="2 Dikdörtgen"/>
          <p:cNvSpPr>
            <a:spLocks noChangeArrowheads="1"/>
          </p:cNvSpPr>
          <p:nvPr/>
        </p:nvSpPr>
        <p:spPr bwMode="auto">
          <a:xfrm>
            <a:off x="2571750" y="642938"/>
            <a:ext cx="6572250" cy="2032000"/>
          </a:xfrm>
          <a:prstGeom prst="rect">
            <a:avLst/>
          </a:prstGeom>
          <a:noFill/>
          <a:ln w="9525">
            <a:noFill/>
            <a:miter lim="800000"/>
            <a:headEnd/>
            <a:tailEnd/>
          </a:ln>
        </p:spPr>
        <p:txBody>
          <a:bodyPr>
            <a:spAutoFit/>
          </a:bodyPr>
          <a:lstStyle/>
          <a:p>
            <a:r>
              <a:rPr lang="tr-TR">
                <a:latin typeface="Calibri" pitchFamily="34" charset="0"/>
              </a:rPr>
              <a:t>       Bir konutun içinde ya da ona ait çevrede meydana gelen kazalara ev kazası denir. Ev kazalarının büyük çoğunluğunda, özellikle çocuklar zarar görmekte ve bu kazalar bazen ölümle sonuçlanabilmektedir.</a:t>
            </a:r>
          </a:p>
          <a:p>
            <a:r>
              <a:rPr lang="tr-TR">
                <a:latin typeface="Calibri" pitchFamily="34" charset="0"/>
              </a:rPr>
              <a:t>        Emekleme aşamasından itibaren çocuklar için evler bir anda tehlikeli bir ortam olmaktadır. Masanın üstündeki bıçak, fişten çekmeyi unuttuğunuz ütü, açıkta bırakılan ilaçlar ya da boyunu uzun tuttuğunuz perde, çocuğunuzun ölümüne yol açabilir. </a:t>
            </a:r>
          </a:p>
        </p:txBody>
      </p:sp>
      <p:sp>
        <p:nvSpPr>
          <p:cNvPr id="14339" name="3 Dikdörtgen"/>
          <p:cNvSpPr>
            <a:spLocks noChangeArrowheads="1"/>
          </p:cNvSpPr>
          <p:nvPr/>
        </p:nvSpPr>
        <p:spPr bwMode="auto">
          <a:xfrm>
            <a:off x="4000500" y="0"/>
            <a:ext cx="3611563" cy="830263"/>
          </a:xfrm>
          <a:prstGeom prst="rect">
            <a:avLst/>
          </a:prstGeom>
          <a:noFill/>
          <a:ln w="9525">
            <a:noFill/>
            <a:miter lim="800000"/>
            <a:headEnd/>
            <a:tailEnd/>
          </a:ln>
        </p:spPr>
        <p:txBody>
          <a:bodyPr>
            <a:spAutoFit/>
          </a:bodyPr>
          <a:lstStyle/>
          <a:p>
            <a:r>
              <a:rPr lang="tr-TR" sz="4800">
                <a:latin typeface="Calibri" pitchFamily="34" charset="0"/>
              </a:rPr>
              <a:t>EV KAZALARI</a:t>
            </a:r>
          </a:p>
        </p:txBody>
      </p:sp>
      <p:pic>
        <p:nvPicPr>
          <p:cNvPr id="14343" name="Picture 7">
            <a:hlinkClick r:id="" action="ppaction://media"/>
          </p:cNvPr>
          <p:cNvPicPr>
            <a:picLocks noRot="1" noChangeAspect="1" noChangeArrowheads="1"/>
          </p:cNvPicPr>
          <p:nvPr>
            <a:wavAudioFile r:embed="rId1" name="~PP2284.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37300">
    <p:blinds dir="vert"/>
    <p:sndAc>
      <p:stSnd loop="1">
        <p:snd r:embed="rId3" name="typ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434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4343"/>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 descr="64573"/>
          <p:cNvPicPr>
            <a:picLocks noChangeAspect="1" noChangeArrowheads="1"/>
          </p:cNvPicPr>
          <p:nvPr/>
        </p:nvPicPr>
        <p:blipFill>
          <a:blip r:embed="rId4"/>
          <a:srcRect/>
          <a:stretch>
            <a:fillRect/>
          </a:stretch>
        </p:blipFill>
        <p:spPr bwMode="auto">
          <a:xfrm>
            <a:off x="4337050" y="260350"/>
            <a:ext cx="4411663" cy="6264275"/>
          </a:xfrm>
          <a:prstGeom prst="rect">
            <a:avLst/>
          </a:prstGeom>
          <a:noFill/>
          <a:ln w="9525">
            <a:noFill/>
            <a:miter lim="800000"/>
            <a:headEnd/>
            <a:tailEnd/>
          </a:ln>
        </p:spPr>
      </p:pic>
      <p:sp>
        <p:nvSpPr>
          <p:cNvPr id="32770" name="Rectangle 2"/>
          <p:cNvSpPr>
            <a:spLocks noChangeArrowheads="1"/>
          </p:cNvSpPr>
          <p:nvPr/>
        </p:nvSpPr>
        <p:spPr bwMode="auto">
          <a:xfrm>
            <a:off x="611188" y="333375"/>
            <a:ext cx="2927350" cy="366713"/>
          </a:xfrm>
          <a:prstGeom prst="rect">
            <a:avLst/>
          </a:prstGeom>
          <a:noFill/>
          <a:ln w="9525">
            <a:noFill/>
            <a:miter lim="800000"/>
            <a:headEnd/>
            <a:tailEnd/>
          </a:ln>
        </p:spPr>
        <p:txBody>
          <a:bodyPr wrap="none" anchor="ctr">
            <a:spAutoFit/>
          </a:bodyPr>
          <a:lstStyle/>
          <a:p>
            <a:r>
              <a:rPr lang="tr-TR" b="1" u="sng"/>
              <a:t>Ev Kazalarının Nedenleri:</a:t>
            </a:r>
          </a:p>
        </p:txBody>
      </p:sp>
      <p:sp>
        <p:nvSpPr>
          <p:cNvPr id="32771" name="Rectangle 4"/>
          <p:cNvSpPr>
            <a:spLocks noChangeArrowheads="1"/>
          </p:cNvSpPr>
          <p:nvPr/>
        </p:nvSpPr>
        <p:spPr bwMode="auto">
          <a:xfrm>
            <a:off x="179388" y="765175"/>
            <a:ext cx="4240212" cy="4486275"/>
          </a:xfrm>
          <a:prstGeom prst="rect">
            <a:avLst/>
          </a:prstGeom>
          <a:noFill/>
          <a:ln w="9525">
            <a:noFill/>
            <a:miter lim="800000"/>
            <a:headEnd/>
            <a:tailEnd/>
          </a:ln>
        </p:spPr>
        <p:txBody>
          <a:bodyPr anchor="ctr">
            <a:spAutoFit/>
          </a:bodyPr>
          <a:lstStyle/>
          <a:p>
            <a:pPr algn="ctr"/>
            <a:endParaRPr lang="tr-TR"/>
          </a:p>
          <a:p>
            <a:pPr>
              <a:buFontTx/>
              <a:buChar char="•"/>
            </a:pPr>
            <a:r>
              <a:rPr lang="tr-TR"/>
              <a:t>  Annenin yorgun olması, dikkatini toparlayamaması, dalgın veya unutkan olması, üzüntü, stres</a:t>
            </a:r>
          </a:p>
          <a:p>
            <a:pPr>
              <a:buFontTx/>
              <a:buChar char="•"/>
            </a:pPr>
            <a:r>
              <a:rPr lang="tr-TR"/>
              <a:t>  Aile bireylerinin ev kazaları konularında bilgisiz olmaları</a:t>
            </a:r>
          </a:p>
          <a:p>
            <a:pPr>
              <a:buFontTx/>
              <a:buChar char="•"/>
            </a:pPr>
            <a:r>
              <a:rPr lang="tr-TR"/>
              <a:t>  Evde kullanılan eşyaların bakımsız olması veya yeterli izolasyona sahip olmaması</a:t>
            </a:r>
          </a:p>
          <a:p>
            <a:pPr>
              <a:buFontTx/>
              <a:buChar char="•"/>
            </a:pPr>
            <a:r>
              <a:rPr lang="tr-TR"/>
              <a:t>  Sakıncalı eşyaların ulu orta açıkta bırakılması</a:t>
            </a:r>
          </a:p>
          <a:p>
            <a:pPr>
              <a:buFontTx/>
              <a:buChar char="•"/>
            </a:pPr>
            <a:r>
              <a:rPr lang="tr-TR"/>
              <a:t>  Balkonlarda korkuluk olmaması veya seviyesinin çok az olması</a:t>
            </a:r>
          </a:p>
          <a:p>
            <a:pPr>
              <a:buFontTx/>
              <a:buChar char="•"/>
            </a:pPr>
            <a:r>
              <a:rPr lang="tr-TR"/>
              <a:t>  Balkonda veya pencere önlerinde bırakılan sandalye, tabure gibi eşyalar </a:t>
            </a:r>
          </a:p>
          <a:p>
            <a:pPr algn="ctr" eaLnBrk="0" hangingPunct="0"/>
            <a:endParaRPr lang="tr-TR"/>
          </a:p>
        </p:txBody>
      </p:sp>
      <p:pic>
        <p:nvPicPr>
          <p:cNvPr id="32778" name="Picture 10">
            <a:hlinkClick r:id="" action="ppaction://media"/>
          </p:cNvPr>
          <p:cNvPicPr>
            <a:picLocks noRot="1" noChangeAspect="1" noChangeArrowheads="1"/>
          </p:cNvPicPr>
          <p:nvPr>
            <a:wavAudioFile r:embed="rId1" name="~PP284.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38200">
    <p:wipe dir="u"/>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277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277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4" descr="ev"/>
          <p:cNvPicPr>
            <a:picLocks noChangeAspect="1" noChangeArrowheads="1"/>
          </p:cNvPicPr>
          <p:nvPr/>
        </p:nvPicPr>
        <p:blipFill>
          <a:blip r:embed="rId3"/>
          <a:srcRect/>
          <a:stretch>
            <a:fillRect/>
          </a:stretch>
        </p:blipFill>
        <p:spPr bwMode="auto">
          <a:xfrm>
            <a:off x="2268538" y="477838"/>
            <a:ext cx="4537075" cy="5903912"/>
          </a:xfrm>
          <a:prstGeom prst="rect">
            <a:avLst/>
          </a:prstGeom>
          <a:noFill/>
          <a:ln w="9525">
            <a:noFill/>
            <a:miter lim="800000"/>
            <a:headEnd/>
            <a:tailEnd/>
          </a:ln>
        </p:spPr>
      </p:pic>
    </p:spTree>
  </p:cSld>
  <p:clrMapOvr>
    <a:masterClrMapping/>
  </p:clrMapOvr>
  <p:transition spd="slow" advTm="8000">
    <p:plus/>
    <p:sndAc>
      <p:stSnd loop="1">
        <p:snd r:embed="rId2" name="camera.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1 Resim" descr="http://wowturkey.com/tr235/k_ali_pun1.jpg">
            <a:hlinkClick r:id="rId4"/>
          </p:cNvPr>
          <p:cNvPicPr>
            <a:picLocks noChangeAspect="1" noChangeArrowheads="1"/>
          </p:cNvPicPr>
          <p:nvPr/>
        </p:nvPicPr>
        <p:blipFill>
          <a:blip r:embed="rId5"/>
          <a:srcRect/>
          <a:stretch>
            <a:fillRect/>
          </a:stretch>
        </p:blipFill>
        <p:spPr bwMode="auto">
          <a:xfrm>
            <a:off x="357188" y="214313"/>
            <a:ext cx="8429625" cy="6929437"/>
          </a:xfrm>
          <a:prstGeom prst="rect">
            <a:avLst/>
          </a:prstGeom>
          <a:noFill/>
          <a:ln w="9525">
            <a:noFill/>
            <a:miter lim="800000"/>
            <a:headEnd/>
            <a:tailEnd/>
          </a:ln>
        </p:spPr>
      </p:pic>
      <p:sp>
        <p:nvSpPr>
          <p:cNvPr id="4" name="3 Dikdörtgen"/>
          <p:cNvSpPr/>
          <p:nvPr/>
        </p:nvSpPr>
        <p:spPr>
          <a:xfrm>
            <a:off x="428596" y="1357298"/>
            <a:ext cx="8143932" cy="2369880"/>
          </a:xfrm>
          <a:prstGeom prst="rect">
            <a:avLst/>
          </a:prstGeom>
          <a:noFill/>
        </p:spPr>
        <p:txBody>
          <a:bodyPr>
            <a:spAutoFit/>
          </a:bodyPr>
          <a:lstStyle/>
          <a:p>
            <a:pPr algn="ctr" fontAlgn="auto">
              <a:spcBef>
                <a:spcPts val="0"/>
              </a:spcBef>
              <a:spcAft>
                <a:spcPts val="0"/>
              </a:spcAft>
              <a:defRPr/>
            </a:pP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Bunu size kendi hazırlamış olduğum bir fotoğrafla göstermek istiyorum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b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Sizce bu nedir?...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b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Limonata, yada...? </a:t>
            </a:r>
            <a:b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br>
            <a:r>
              <a:rPr lang="tr-TR"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Aradaki farkı siz göremiyorsanız çocuklar nasıl görsün?</a:t>
            </a:r>
          </a:p>
        </p:txBody>
      </p:sp>
      <p:sp>
        <p:nvSpPr>
          <p:cNvPr id="5" name="4 Dikdörtgen"/>
          <p:cNvSpPr/>
          <p:nvPr/>
        </p:nvSpPr>
        <p:spPr>
          <a:xfrm>
            <a:off x="857224" y="357166"/>
            <a:ext cx="7286676" cy="1015663"/>
          </a:xfrm>
          <a:prstGeom prst="rect">
            <a:avLst/>
          </a:prstGeom>
          <a:noFill/>
        </p:spPr>
        <p:txBody>
          <a:bodyPr>
            <a:spAutoFit/>
          </a:bodyPr>
          <a:lstStyle/>
          <a:p>
            <a:pPr algn="ctr" fontAlgn="auto">
              <a:spcBef>
                <a:spcPts val="0"/>
              </a:spcBef>
              <a:spcAft>
                <a:spcPts val="0"/>
              </a:spcAft>
              <a:defRPr/>
            </a:pPr>
            <a:r>
              <a:rPr lang="tr-TR"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Kullandığınız temizlik maddelerinin zehirli olduğunu; yutulduğunda, göze ya da deriye sürüldüğünde ölüme sebep olabildiğini asla unutmayın.</a:t>
            </a:r>
          </a:p>
        </p:txBody>
      </p:sp>
      <p:pic>
        <p:nvPicPr>
          <p:cNvPr id="34821" name="Picture 5">
            <a:hlinkClick r:id="" action="ppaction://media"/>
          </p:cNvPr>
          <p:cNvPicPr>
            <a:picLocks noRot="1" noChangeAspect="1" noChangeArrowheads="1"/>
          </p:cNvPicPr>
          <p:nvPr>
            <a:wavAudioFile r:embed="rId1" name="~PP3956.WAV"/>
          </p:nvPr>
        </p:nvPicPr>
        <p:blipFill>
          <a:blip r:embed="rId6"/>
          <a:srcRect/>
          <a:stretch>
            <a:fillRect/>
          </a:stretch>
        </p:blipFill>
        <p:spPr bwMode="auto">
          <a:xfrm>
            <a:off x="8639175" y="6353175"/>
            <a:ext cx="304800" cy="304800"/>
          </a:xfrm>
          <a:prstGeom prst="rect">
            <a:avLst/>
          </a:prstGeom>
          <a:noFill/>
        </p:spPr>
      </p:pic>
    </p:spTree>
  </p:cSld>
  <p:clrMapOvr>
    <a:masterClrMapping/>
  </p:clrMapOvr>
  <p:transition spd="slow" advTm="26800">
    <p:newsflash/>
    <p:sndAc>
      <p:stSnd loop="1">
        <p:snd r:embed="rId3"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482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3482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descr="file"/>
          <p:cNvPicPr>
            <a:picLocks noChangeAspect="1" noChangeArrowheads="1"/>
          </p:cNvPicPr>
          <p:nvPr/>
        </p:nvPicPr>
        <p:blipFill>
          <a:blip r:embed="rId3"/>
          <a:srcRect/>
          <a:stretch>
            <a:fillRect/>
          </a:stretch>
        </p:blipFill>
        <p:spPr bwMode="auto">
          <a:xfrm>
            <a:off x="468313" y="404813"/>
            <a:ext cx="8207375" cy="6005512"/>
          </a:xfrm>
          <a:prstGeom prst="rect">
            <a:avLst/>
          </a:prstGeom>
          <a:noFill/>
          <a:ln w="9525">
            <a:noFill/>
            <a:miter lim="800000"/>
            <a:headEnd/>
            <a:tailEnd/>
          </a:ln>
        </p:spPr>
      </p:pic>
    </p:spTree>
  </p:cSld>
  <p:clrMapOvr>
    <a:masterClrMapping/>
  </p:clrMapOvr>
  <p:transition spd="slow" advTm="8000">
    <p:comb/>
    <p:sndAc>
      <p:stSnd loop="1">
        <p:snd r:embed="rId2" name="applaus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descr="1123d53_b"/>
          <p:cNvPicPr>
            <a:picLocks noChangeAspect="1" noChangeArrowheads="1"/>
          </p:cNvPicPr>
          <p:nvPr/>
        </p:nvPicPr>
        <p:blipFill>
          <a:blip r:embed="rId4"/>
          <a:srcRect/>
          <a:stretch>
            <a:fillRect/>
          </a:stretch>
        </p:blipFill>
        <p:spPr bwMode="auto">
          <a:xfrm>
            <a:off x="900113" y="333375"/>
            <a:ext cx="7488237" cy="4103688"/>
          </a:xfrm>
          <a:prstGeom prst="rect">
            <a:avLst/>
          </a:prstGeom>
          <a:noFill/>
          <a:ln w="9525">
            <a:noFill/>
            <a:miter lim="800000"/>
            <a:headEnd/>
            <a:tailEnd/>
          </a:ln>
        </p:spPr>
      </p:pic>
      <p:sp>
        <p:nvSpPr>
          <p:cNvPr id="16386" name="Rectangle 5"/>
          <p:cNvSpPr>
            <a:spLocks noChangeArrowheads="1"/>
          </p:cNvSpPr>
          <p:nvPr/>
        </p:nvSpPr>
        <p:spPr bwMode="auto">
          <a:xfrm>
            <a:off x="323850" y="4724400"/>
            <a:ext cx="8529638" cy="1917700"/>
          </a:xfrm>
          <a:prstGeom prst="rect">
            <a:avLst/>
          </a:prstGeom>
          <a:noFill/>
          <a:ln w="9525">
            <a:noFill/>
            <a:miter lim="800000"/>
            <a:headEnd/>
            <a:tailEnd/>
          </a:ln>
        </p:spPr>
        <p:txBody>
          <a:bodyPr>
            <a:spAutoFit/>
          </a:bodyPr>
          <a:lstStyle/>
          <a:p>
            <a:r>
              <a:rPr lang="tr-TR" sz="2400"/>
              <a:t>Ev içinde en sık kaza yaşanan yer mutfak olarak bulunmuş. Cam eşyaların, kesici aletlerin çocukların ulaşamayacağı dolaplarda tutulması, gaz ve ateşe ulaşamamalarının sağlanması, tava ve tencere saplarının dışarı değil içeri doğru tutulması gerekiyor.</a:t>
            </a:r>
          </a:p>
        </p:txBody>
      </p:sp>
      <p:pic>
        <p:nvPicPr>
          <p:cNvPr id="16390" name="Picture 6">
            <a:hlinkClick r:id="" action="ppaction://media"/>
          </p:cNvPr>
          <p:cNvPicPr>
            <a:picLocks noRot="1" noChangeAspect="1" noChangeArrowheads="1"/>
          </p:cNvPicPr>
          <p:nvPr>
            <a:wavAudioFile r:embed="rId1" name="~PP3926.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21000">
    <p:zoom/>
    <p:sndAc>
      <p:stSnd loop="1">
        <p:snd r:embed="rId3"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39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639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descr="SFNBFCARVHI"/>
          <p:cNvPicPr>
            <a:picLocks noChangeAspect="1" noChangeArrowheads="1"/>
          </p:cNvPicPr>
          <p:nvPr/>
        </p:nvPicPr>
        <p:blipFill>
          <a:blip r:embed="rId4"/>
          <a:srcRect/>
          <a:stretch>
            <a:fillRect/>
          </a:stretch>
        </p:blipFill>
        <p:spPr bwMode="auto">
          <a:xfrm>
            <a:off x="684213" y="260350"/>
            <a:ext cx="4535487" cy="6192838"/>
          </a:xfrm>
          <a:prstGeom prst="rect">
            <a:avLst/>
          </a:prstGeom>
          <a:noFill/>
          <a:ln w="9525">
            <a:noFill/>
            <a:miter lim="800000"/>
            <a:headEnd/>
            <a:tailEnd/>
          </a:ln>
        </p:spPr>
      </p:pic>
      <p:sp>
        <p:nvSpPr>
          <p:cNvPr id="17410" name="Rectangle 5"/>
          <p:cNvSpPr>
            <a:spLocks noChangeArrowheads="1"/>
          </p:cNvSpPr>
          <p:nvPr/>
        </p:nvSpPr>
        <p:spPr bwMode="auto">
          <a:xfrm>
            <a:off x="5148263" y="1916113"/>
            <a:ext cx="4319587" cy="3081337"/>
          </a:xfrm>
          <a:prstGeom prst="rect">
            <a:avLst/>
          </a:prstGeom>
          <a:noFill/>
          <a:ln w="9525">
            <a:noFill/>
            <a:miter lim="800000"/>
            <a:headEnd/>
            <a:tailEnd/>
          </a:ln>
        </p:spPr>
        <p:txBody>
          <a:bodyPr>
            <a:spAutoFit/>
          </a:bodyPr>
          <a:lstStyle/>
          <a:p>
            <a:r>
              <a:rPr lang="tr-TR" sz="2800">
                <a:solidFill>
                  <a:srgbClr val="FF0000"/>
                </a:solidFill>
              </a:rPr>
              <a:t>Fırın çalışırken çocuğu mutfaktan uzak tutun. Ocağın gaz açma ve elektrik düğmelerini çıkarmak veya çevirebileceği hale getirmeyin.</a:t>
            </a:r>
          </a:p>
        </p:txBody>
      </p:sp>
      <p:pic>
        <p:nvPicPr>
          <p:cNvPr id="17413" name="Picture 5">
            <a:hlinkClick r:id="" action="ppaction://media"/>
          </p:cNvPr>
          <p:cNvPicPr>
            <a:picLocks noRot="1" noChangeAspect="1" noChangeArrowheads="1"/>
          </p:cNvPicPr>
          <p:nvPr>
            <a:wavAudioFile r:embed="rId1" name="~PP2530.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2000">
    <p:cover/>
    <p:sndAc>
      <p:stSnd loop="1">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4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741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descr="kaza"/>
          <p:cNvPicPr>
            <a:picLocks noChangeAspect="1" noChangeArrowheads="1"/>
          </p:cNvPicPr>
          <p:nvPr/>
        </p:nvPicPr>
        <p:blipFill>
          <a:blip r:embed="rId3"/>
          <a:srcRect/>
          <a:stretch>
            <a:fillRect/>
          </a:stretch>
        </p:blipFill>
        <p:spPr bwMode="auto">
          <a:xfrm>
            <a:off x="323850" y="188913"/>
            <a:ext cx="8496300" cy="6480175"/>
          </a:xfrm>
          <a:prstGeom prst="rect">
            <a:avLst/>
          </a:prstGeom>
          <a:noFill/>
          <a:ln w="9525">
            <a:noFill/>
            <a:miter lim="800000"/>
            <a:headEnd/>
            <a:tailEnd/>
          </a:ln>
        </p:spPr>
      </p:pic>
    </p:spTree>
  </p:cSld>
  <p:clrMapOvr>
    <a:masterClrMapping/>
  </p:clrMapOvr>
  <p:transition spd="slow" advTm="8000">
    <p:newsflash/>
    <p:sndAc>
      <p:stSnd loop="1">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descr="00144395"/>
          <p:cNvPicPr>
            <a:picLocks noChangeAspect="1" noChangeArrowheads="1"/>
          </p:cNvPicPr>
          <p:nvPr/>
        </p:nvPicPr>
        <p:blipFill>
          <a:blip r:embed="rId4"/>
          <a:srcRect/>
          <a:stretch>
            <a:fillRect/>
          </a:stretch>
        </p:blipFill>
        <p:spPr bwMode="auto">
          <a:xfrm>
            <a:off x="395288" y="333375"/>
            <a:ext cx="8280400" cy="6119813"/>
          </a:xfrm>
          <a:prstGeom prst="rect">
            <a:avLst/>
          </a:prstGeom>
          <a:noFill/>
          <a:ln w="9525">
            <a:noFill/>
            <a:miter lim="800000"/>
            <a:headEnd/>
            <a:tailEnd/>
          </a:ln>
        </p:spPr>
      </p:pic>
      <p:sp>
        <p:nvSpPr>
          <p:cNvPr id="18434" name="Rectangle 5"/>
          <p:cNvSpPr>
            <a:spLocks noChangeArrowheads="1"/>
          </p:cNvSpPr>
          <p:nvPr/>
        </p:nvSpPr>
        <p:spPr bwMode="auto">
          <a:xfrm>
            <a:off x="395288" y="404813"/>
            <a:ext cx="8551862" cy="579437"/>
          </a:xfrm>
          <a:prstGeom prst="rect">
            <a:avLst/>
          </a:prstGeom>
          <a:noFill/>
          <a:ln w="9525">
            <a:noFill/>
            <a:miter lim="800000"/>
            <a:headEnd/>
            <a:tailEnd/>
          </a:ln>
        </p:spPr>
        <p:txBody>
          <a:bodyPr wrap="none">
            <a:spAutoFit/>
          </a:bodyPr>
          <a:lstStyle/>
          <a:p>
            <a:r>
              <a:rPr lang="tr-TR" sz="3200">
                <a:solidFill>
                  <a:srgbClr val="FF0000"/>
                </a:solidFill>
              </a:rPr>
              <a:t>Ütüyü sıcakken gelişigüzel yerlere bırakmayın.</a:t>
            </a:r>
          </a:p>
        </p:txBody>
      </p:sp>
      <p:pic>
        <p:nvPicPr>
          <p:cNvPr id="18436" name="Picture 4">
            <a:hlinkClick r:id="" action="ppaction://media"/>
          </p:cNvPr>
          <p:cNvPicPr>
            <a:picLocks noRot="1" noChangeAspect="1" noChangeArrowheads="1"/>
          </p:cNvPicPr>
          <p:nvPr>
            <a:wavAudioFile r:embed="rId1" name="~PP1947.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4900">
    <p:cover dir="rd"/>
    <p:sndAc>
      <p:stSnd loop="1">
        <p:snd r:embed="rId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43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843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descr="218363nl"/>
          <p:cNvPicPr>
            <a:picLocks noChangeAspect="1" noChangeArrowheads="1"/>
          </p:cNvPicPr>
          <p:nvPr/>
        </p:nvPicPr>
        <p:blipFill>
          <a:blip r:embed="rId4"/>
          <a:srcRect/>
          <a:stretch>
            <a:fillRect/>
          </a:stretch>
        </p:blipFill>
        <p:spPr bwMode="auto">
          <a:xfrm>
            <a:off x="611188" y="333375"/>
            <a:ext cx="7993062" cy="6119813"/>
          </a:xfrm>
          <a:prstGeom prst="rect">
            <a:avLst/>
          </a:prstGeom>
          <a:noFill/>
          <a:ln w="9525">
            <a:noFill/>
            <a:miter lim="800000"/>
            <a:headEnd/>
            <a:tailEnd/>
          </a:ln>
        </p:spPr>
      </p:pic>
      <p:sp>
        <p:nvSpPr>
          <p:cNvPr id="20482" name="Rectangle 5"/>
          <p:cNvSpPr>
            <a:spLocks noChangeArrowheads="1"/>
          </p:cNvSpPr>
          <p:nvPr/>
        </p:nvSpPr>
        <p:spPr bwMode="auto">
          <a:xfrm>
            <a:off x="755650" y="620713"/>
            <a:ext cx="5014913" cy="1552575"/>
          </a:xfrm>
          <a:prstGeom prst="rect">
            <a:avLst/>
          </a:prstGeom>
          <a:noFill/>
          <a:ln w="9525">
            <a:noFill/>
            <a:miter lim="800000"/>
            <a:headEnd/>
            <a:tailEnd/>
          </a:ln>
        </p:spPr>
        <p:txBody>
          <a:bodyPr>
            <a:spAutoFit/>
          </a:bodyPr>
          <a:lstStyle/>
          <a:p>
            <a:r>
              <a:rPr lang="tr-TR" sz="2400"/>
              <a:t>Evdeki prizlerde kapaklı priz kullanmak ve bunlara çocuğun sivri şeyler sokamayacağı aparatlar takın. Kabloları açıkta bırakmayın.</a:t>
            </a:r>
          </a:p>
        </p:txBody>
      </p:sp>
      <p:pic>
        <p:nvPicPr>
          <p:cNvPr id="20484" name="Picture 4">
            <a:hlinkClick r:id="" action="ppaction://media"/>
          </p:cNvPr>
          <p:cNvPicPr>
            <a:picLocks noRot="1" noChangeAspect="1" noChangeArrowheads="1"/>
          </p:cNvPicPr>
          <p:nvPr>
            <a:wavAudioFile r:embed="rId1" name="~PP19.WAV"/>
          </p:nvPr>
        </p:nvPicPr>
        <p:blipFill>
          <a:blip r:embed="rId5"/>
          <a:srcRect/>
          <a:stretch>
            <a:fillRect/>
          </a:stretch>
        </p:blipFill>
        <p:spPr bwMode="auto">
          <a:xfrm>
            <a:off x="8639175" y="6353175"/>
            <a:ext cx="304800" cy="304800"/>
          </a:xfrm>
          <a:prstGeom prst="rect">
            <a:avLst/>
          </a:prstGeom>
          <a:noFill/>
        </p:spPr>
      </p:pic>
    </p:spTree>
  </p:cSld>
  <p:clrMapOvr>
    <a:masterClrMapping/>
  </p:clrMapOvr>
  <p:transition spd="slow" advTm="12700">
    <p:push dir="d"/>
    <p:sndAc>
      <p:stSnd loop="1">
        <p:snd r:embed="rId3" name="voltag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48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048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4a836c30-3077-40fe-acbb-bea8c72857b5 (2)"/>
          <p:cNvPicPr>
            <a:picLocks noChangeAspect="1" noChangeArrowheads="1"/>
          </p:cNvPicPr>
          <p:nvPr/>
        </p:nvPicPr>
        <p:blipFill>
          <a:blip r:embed="rId3"/>
          <a:srcRect/>
          <a:stretch>
            <a:fillRect/>
          </a:stretch>
        </p:blipFill>
        <p:spPr bwMode="auto">
          <a:xfrm>
            <a:off x="395288" y="260350"/>
            <a:ext cx="8353425" cy="6337300"/>
          </a:xfrm>
          <a:prstGeom prst="rect">
            <a:avLst/>
          </a:prstGeom>
          <a:noFill/>
          <a:ln w="9525">
            <a:noFill/>
            <a:miter lim="800000"/>
            <a:headEnd/>
            <a:tailEnd/>
          </a:ln>
        </p:spPr>
      </p:pic>
    </p:spTree>
  </p:cSld>
  <p:clrMapOvr>
    <a:masterClrMapping/>
  </p:clrMapOvr>
  <p:transition spd="slow" advTm="8000">
    <p:cover dir="ld"/>
    <p:sndAc>
      <p:stSnd loop="1">
        <p:snd r:embed="rId2" name="explode.wav"/>
      </p:stSnd>
    </p:sndAc>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320</Words>
  <Application>Microsoft Office PowerPoint</Application>
  <PresentationFormat>Ekran Gösterisi (4:3)</PresentationFormat>
  <Paragraphs>26</Paragraphs>
  <Slides>22</Slides>
  <Notes>0</Notes>
  <HiddenSlides>0</HiddenSlides>
  <MMClips>15</MMClips>
  <ScaleCrop>false</ScaleCrop>
  <HeadingPairs>
    <vt:vector size="6" baseType="variant">
      <vt:variant>
        <vt:lpstr>Kullanılan Yazı Tipleri</vt:lpstr>
      </vt:variant>
      <vt:variant>
        <vt:i4>2</vt:i4>
      </vt:variant>
      <vt:variant>
        <vt:lpstr>Tasarım Şablonu</vt:lpstr>
      </vt:variant>
      <vt:variant>
        <vt:i4>1</vt:i4>
      </vt:variant>
      <vt:variant>
        <vt:lpstr>Slayt Başlıkları</vt:lpstr>
      </vt:variant>
      <vt:variant>
        <vt:i4>22</vt:i4>
      </vt:variant>
    </vt:vector>
  </HeadingPairs>
  <TitlesOfParts>
    <vt:vector size="25" baseType="lpstr">
      <vt:lpstr>Arial</vt:lpstr>
      <vt:lpstr>Calibri</vt:lpstr>
      <vt:lpstr>Ofis Teması</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Exper</dc:creator>
  <cp:lastModifiedBy>özlem özlem</cp:lastModifiedBy>
  <cp:revision>8</cp:revision>
  <dcterms:created xsi:type="dcterms:W3CDTF">2009-12-31T07:39:58Z</dcterms:created>
  <dcterms:modified xsi:type="dcterms:W3CDTF">2010-04-24T20:18:52Z</dcterms:modified>
</cp:coreProperties>
</file>