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4" r:id="rId12"/>
    <p:sldId id="275" r:id="rId13"/>
    <p:sldId id="276" r:id="rId14"/>
    <p:sldId id="265" r:id="rId15"/>
    <p:sldId id="267" r:id="rId16"/>
    <p:sldId id="269" r:id="rId17"/>
    <p:sldId id="271" r:id="rId18"/>
    <p:sldId id="273" r:id="rId19"/>
    <p:sldId id="26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CA1BC-AD2A-491F-88FB-6B4889B0DB96}" type="datetimeFigureOut">
              <a:rPr lang="tr-TR" smtClean="0"/>
              <a:t>30.11.2011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FE735-B444-4A0B-B4CB-AD6BEEE4961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mustafa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09012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2772" name="Picture 4" descr="http://images.gittigidiyor.com/2973/HEDIYE-PAKETI-VE-UCRETSIZ-KARGO-SERVISI__29730441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6945"/>
            <a:ext cx="8964488" cy="6904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 descr="http://fwmail.net/img/i/2010/12/hediye_paketi_01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8622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15 Kırmızı Gül Vazos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2127"/>
            <a:ext cx="8640960" cy="6805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4588" name="Picture 12" descr="http://dogumgunusozleri.org/wp-content/uploads/2011/09/Whimsical_Wedding_Cake_by_pinkcakeb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012160" cy="7058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9484"/>
            <a:ext cx="1224136" cy="4648516"/>
          </a:xfrm>
          <a:prstGeom prst="rect">
            <a:avLst/>
          </a:prstGeom>
          <a:noFill/>
        </p:spPr>
      </p:pic>
      <p:pic>
        <p:nvPicPr>
          <p:cNvPr id="9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9484"/>
            <a:ext cx="1224136" cy="4648516"/>
          </a:xfrm>
          <a:prstGeom prst="rect">
            <a:avLst/>
          </a:prstGeom>
          <a:noFill/>
        </p:spPr>
      </p:pic>
      <p:pic>
        <p:nvPicPr>
          <p:cNvPr id="10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09484"/>
            <a:ext cx="1224136" cy="4648516"/>
          </a:xfrm>
          <a:prstGeom prst="rect">
            <a:avLst/>
          </a:prstGeom>
          <a:noFill/>
        </p:spPr>
      </p:pic>
      <p:pic>
        <p:nvPicPr>
          <p:cNvPr id="13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209484"/>
            <a:ext cx="1224136" cy="4648516"/>
          </a:xfrm>
          <a:prstGeom prst="rect">
            <a:avLst/>
          </a:prstGeom>
          <a:noFill/>
        </p:spPr>
      </p:pic>
      <p:pic>
        <p:nvPicPr>
          <p:cNvPr id="14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9484"/>
            <a:ext cx="1224136" cy="4648516"/>
          </a:xfrm>
          <a:prstGeom prst="rect">
            <a:avLst/>
          </a:prstGeom>
          <a:noFill/>
        </p:spPr>
      </p:pic>
      <p:pic>
        <p:nvPicPr>
          <p:cNvPr id="15" name="Picture 4" descr="http://img411.imageshack.us/img411/9280/m1fw3kx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09484"/>
            <a:ext cx="1224136" cy="4648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24" y="3087266"/>
            <a:ext cx="8917276" cy="377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 descr="http://www.resimara.com/wp-content/uploads/05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C:\Users\mustafa\AppData\Local\Microsoft\Windows\Temporary Internet Files\Content.IE5\8LN1652H\MP900439310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mustafa\Desktop\k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85750"/>
            <a:ext cx="9753600" cy="714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C:\Users\mustafa\AppData\Local\Microsoft\Windows\Temporary Internet Files\Content.IE5\4Y7HR2G8\MC900361040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 descr="http://tesislerimiz.ibb.gov.tr/images/yemek/kahvaltitabag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9159418" cy="72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http://www.onlineoyunoyna.com/veri/tavsan-balon-sisir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91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09" name="Picture 1" descr="C:\Users\mustafa\Desktop\www.bebekresimlerim.org_bebek_bebekler_bebek_resimleri_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http://www.baloncu.name.tr/balon_firm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http://www.ozgunresimler.com/data/media/2064/bal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http://www.thedoorbell.net/images/Doorbell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156176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Ekran Gösterisi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mustafa</dc:creator>
  <cp:lastModifiedBy>mustafa</cp:lastModifiedBy>
  <cp:revision>11</cp:revision>
  <dcterms:created xsi:type="dcterms:W3CDTF">2011-11-30T16:39:53Z</dcterms:created>
  <dcterms:modified xsi:type="dcterms:W3CDTF">2011-11-30T18:28:17Z</dcterms:modified>
</cp:coreProperties>
</file>